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13DF5-1237-4062-A5F4-B8A6B11599A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7E549C-6813-428F-86D1-9EA05AE54B3F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C43EBED-F2AF-4B37-9992-B2BCED0449E7}" type="parTrans" cxnId="{019B409B-E81D-471A-B92C-E1107FD01BDA}">
      <dgm:prSet/>
      <dgm:spPr/>
      <dgm:t>
        <a:bodyPr/>
        <a:lstStyle/>
        <a:p>
          <a:endParaRPr lang="ru-RU"/>
        </a:p>
      </dgm:t>
    </dgm:pt>
    <dgm:pt modelId="{3A720E46-D32E-44F2-864C-0933A8C6410C}" type="sibTrans" cxnId="{019B409B-E81D-471A-B92C-E1107FD01BDA}">
      <dgm:prSet/>
      <dgm:spPr/>
      <dgm:t>
        <a:bodyPr/>
        <a:lstStyle/>
        <a:p>
          <a:endParaRPr lang="ru-RU"/>
        </a:p>
      </dgm:t>
    </dgm:pt>
    <dgm:pt modelId="{0CC76B73-8F8D-4BAA-AABC-6D381C43BF7F}">
      <dgm:prSet phldrT="[Текст]"/>
      <dgm:spPr/>
      <dgm:t>
        <a:bodyPr/>
        <a:lstStyle/>
        <a:p>
          <a:r>
            <a:rPr lang="ru-RU" dirty="0" smtClean="0"/>
            <a:t>Создание социальных инноваций</a:t>
          </a:r>
          <a:endParaRPr lang="ru-RU" dirty="0"/>
        </a:p>
      </dgm:t>
    </dgm:pt>
    <dgm:pt modelId="{E7B43BA5-EF34-4B49-A823-06AB9781D686}" type="parTrans" cxnId="{88208DCA-8C85-43EB-893D-9B49A147C8A4}">
      <dgm:prSet/>
      <dgm:spPr/>
      <dgm:t>
        <a:bodyPr/>
        <a:lstStyle/>
        <a:p>
          <a:endParaRPr lang="ru-RU"/>
        </a:p>
      </dgm:t>
    </dgm:pt>
    <dgm:pt modelId="{B1CCC1A1-0E97-4017-883A-01F6F655B8B2}" type="sibTrans" cxnId="{88208DCA-8C85-43EB-893D-9B49A147C8A4}">
      <dgm:prSet/>
      <dgm:spPr/>
      <dgm:t>
        <a:bodyPr/>
        <a:lstStyle/>
        <a:p>
          <a:endParaRPr lang="ru-RU"/>
        </a:p>
      </dgm:t>
    </dgm:pt>
    <dgm:pt modelId="{C2CC07BD-700C-4D13-BD9E-6215AFDB3667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A86F674-785C-468B-8B7C-004AD49E21FD}" type="parTrans" cxnId="{DA761098-1BC0-4BFE-B317-B197DEB00B83}">
      <dgm:prSet/>
      <dgm:spPr/>
      <dgm:t>
        <a:bodyPr/>
        <a:lstStyle/>
        <a:p>
          <a:endParaRPr lang="ru-RU"/>
        </a:p>
      </dgm:t>
    </dgm:pt>
    <dgm:pt modelId="{1DF2CB49-A901-4D28-9194-45D739804F4C}" type="sibTrans" cxnId="{DA761098-1BC0-4BFE-B317-B197DEB00B83}">
      <dgm:prSet/>
      <dgm:spPr/>
      <dgm:t>
        <a:bodyPr/>
        <a:lstStyle/>
        <a:p>
          <a:endParaRPr lang="ru-RU"/>
        </a:p>
      </dgm:t>
    </dgm:pt>
    <dgm:pt modelId="{544069D7-F335-481F-AF43-D06C647A38C3}">
      <dgm:prSet phldrT="[Текст]"/>
      <dgm:spPr/>
      <dgm:t>
        <a:bodyPr/>
        <a:lstStyle/>
        <a:p>
          <a:r>
            <a:rPr lang="ru-RU" dirty="0" smtClean="0"/>
            <a:t>Тиражирование инноваций</a:t>
          </a:r>
          <a:endParaRPr lang="ru-RU" dirty="0"/>
        </a:p>
      </dgm:t>
    </dgm:pt>
    <dgm:pt modelId="{5ED87B20-9401-454F-84F0-B454C0B94030}" type="parTrans" cxnId="{28D5F1FE-D007-454D-B1EC-4381C3B32DB9}">
      <dgm:prSet/>
      <dgm:spPr/>
      <dgm:t>
        <a:bodyPr/>
        <a:lstStyle/>
        <a:p>
          <a:endParaRPr lang="ru-RU"/>
        </a:p>
      </dgm:t>
    </dgm:pt>
    <dgm:pt modelId="{E31C77C0-D5DE-43E1-9E6F-4F987F6743AB}" type="sibTrans" cxnId="{28D5F1FE-D007-454D-B1EC-4381C3B32DB9}">
      <dgm:prSet/>
      <dgm:spPr/>
      <dgm:t>
        <a:bodyPr/>
        <a:lstStyle/>
        <a:p>
          <a:endParaRPr lang="ru-RU"/>
        </a:p>
      </dgm:t>
    </dgm:pt>
    <dgm:pt modelId="{9FA1F439-01F2-435F-A1AD-3EC455FA249C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003F58A-4512-4F96-9FFD-2648910B71BF}" type="parTrans" cxnId="{A087C059-E3EA-4242-9A8C-03C9EF31A0E6}">
      <dgm:prSet/>
      <dgm:spPr/>
      <dgm:t>
        <a:bodyPr/>
        <a:lstStyle/>
        <a:p>
          <a:endParaRPr lang="ru-RU"/>
        </a:p>
      </dgm:t>
    </dgm:pt>
    <dgm:pt modelId="{DF61E504-78C6-4CAD-AD88-41141EE83479}" type="sibTrans" cxnId="{A087C059-E3EA-4242-9A8C-03C9EF31A0E6}">
      <dgm:prSet/>
      <dgm:spPr/>
      <dgm:t>
        <a:bodyPr/>
        <a:lstStyle/>
        <a:p>
          <a:endParaRPr lang="ru-RU"/>
        </a:p>
      </dgm:t>
    </dgm:pt>
    <dgm:pt modelId="{0A6F5F20-E962-416E-8B91-15943FF57511}">
      <dgm:prSet phldrT="[Текст]"/>
      <dgm:spPr/>
      <dgm:t>
        <a:bodyPr/>
        <a:lstStyle/>
        <a:p>
          <a:r>
            <a:rPr lang="ru-RU" dirty="0" smtClean="0"/>
            <a:t>Рационализация деятельности</a:t>
          </a:r>
          <a:endParaRPr lang="ru-RU" dirty="0"/>
        </a:p>
      </dgm:t>
    </dgm:pt>
    <dgm:pt modelId="{54FE0BB3-86C7-42ED-A3BF-27881919B137}" type="parTrans" cxnId="{9ED7BA33-0DC1-4F22-B5D9-D06CA6ECCDE0}">
      <dgm:prSet/>
      <dgm:spPr/>
      <dgm:t>
        <a:bodyPr/>
        <a:lstStyle/>
        <a:p>
          <a:endParaRPr lang="ru-RU"/>
        </a:p>
      </dgm:t>
    </dgm:pt>
    <dgm:pt modelId="{E4250468-7900-4208-9C92-FBA13ECC09CC}" type="sibTrans" cxnId="{9ED7BA33-0DC1-4F22-B5D9-D06CA6ECCDE0}">
      <dgm:prSet/>
      <dgm:spPr/>
      <dgm:t>
        <a:bodyPr/>
        <a:lstStyle/>
        <a:p>
          <a:endParaRPr lang="ru-RU"/>
        </a:p>
      </dgm:t>
    </dgm:pt>
    <dgm:pt modelId="{3039C15C-D03D-490B-BA63-12AF2740A9C0}" type="pres">
      <dgm:prSet presAssocID="{2B713DF5-1237-4062-A5F4-B8A6B11599A2}" presName="linearFlow" presStyleCnt="0">
        <dgm:presLayoutVars>
          <dgm:dir/>
          <dgm:animLvl val="lvl"/>
          <dgm:resizeHandles val="exact"/>
        </dgm:presLayoutVars>
      </dgm:prSet>
      <dgm:spPr/>
    </dgm:pt>
    <dgm:pt modelId="{2BB79355-2009-45A2-AB53-40C10BC5C63D}" type="pres">
      <dgm:prSet presAssocID="{437E549C-6813-428F-86D1-9EA05AE54B3F}" presName="composite" presStyleCnt="0"/>
      <dgm:spPr/>
    </dgm:pt>
    <dgm:pt modelId="{32536867-2944-409E-9AF0-1DB6D1018534}" type="pres">
      <dgm:prSet presAssocID="{437E549C-6813-428F-86D1-9EA05AE54B3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B4A68A03-0A01-4667-BFFE-8C6BC3A4CD26}" type="pres">
      <dgm:prSet presAssocID="{437E549C-6813-428F-86D1-9EA05AE54B3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59D6F2-E67B-4C22-8552-86963B488577}" type="pres">
      <dgm:prSet presAssocID="{3A720E46-D32E-44F2-864C-0933A8C6410C}" presName="sp" presStyleCnt="0"/>
      <dgm:spPr/>
    </dgm:pt>
    <dgm:pt modelId="{047323EE-CCA9-425D-BF45-DB845AC3CCC6}" type="pres">
      <dgm:prSet presAssocID="{C2CC07BD-700C-4D13-BD9E-6215AFDB3667}" presName="composite" presStyleCnt="0"/>
      <dgm:spPr/>
    </dgm:pt>
    <dgm:pt modelId="{4CC68A07-C859-487D-8E28-D7BE9E46E9A1}" type="pres">
      <dgm:prSet presAssocID="{C2CC07BD-700C-4D13-BD9E-6215AFDB366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E4DD275-8AEC-4B9B-AE26-184254FC6928}" type="pres">
      <dgm:prSet presAssocID="{C2CC07BD-700C-4D13-BD9E-6215AFDB366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8E51C5-74D5-4ABC-90D1-0053FFCC8CBB}" type="pres">
      <dgm:prSet presAssocID="{1DF2CB49-A901-4D28-9194-45D739804F4C}" presName="sp" presStyleCnt="0"/>
      <dgm:spPr/>
    </dgm:pt>
    <dgm:pt modelId="{2EDB549E-6347-4009-B531-99197630320C}" type="pres">
      <dgm:prSet presAssocID="{9FA1F439-01F2-435F-A1AD-3EC455FA249C}" presName="composite" presStyleCnt="0"/>
      <dgm:spPr/>
    </dgm:pt>
    <dgm:pt modelId="{0628DE73-4413-4DBB-95C3-3641EEBDB37D}" type="pres">
      <dgm:prSet presAssocID="{9FA1F439-01F2-435F-A1AD-3EC455FA249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73A8467-0566-4AE0-810B-B35F2566F897}" type="pres">
      <dgm:prSet presAssocID="{9FA1F439-01F2-435F-A1AD-3EC455FA249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D7BA33-0DC1-4F22-B5D9-D06CA6ECCDE0}" srcId="{9FA1F439-01F2-435F-A1AD-3EC455FA249C}" destId="{0A6F5F20-E962-416E-8B91-15943FF57511}" srcOrd="0" destOrd="0" parTransId="{54FE0BB3-86C7-42ED-A3BF-27881919B137}" sibTransId="{E4250468-7900-4208-9C92-FBA13ECC09CC}"/>
    <dgm:cxn modelId="{88208DCA-8C85-43EB-893D-9B49A147C8A4}" srcId="{437E549C-6813-428F-86D1-9EA05AE54B3F}" destId="{0CC76B73-8F8D-4BAA-AABC-6D381C43BF7F}" srcOrd="0" destOrd="0" parTransId="{E7B43BA5-EF34-4B49-A823-06AB9781D686}" sibTransId="{B1CCC1A1-0E97-4017-883A-01F6F655B8B2}"/>
    <dgm:cxn modelId="{6373C68B-F682-4226-A8AE-34CFC1F2784C}" type="presOf" srcId="{0A6F5F20-E962-416E-8B91-15943FF57511}" destId="{973A8467-0566-4AE0-810B-B35F2566F897}" srcOrd="0" destOrd="0" presId="urn:microsoft.com/office/officeart/2005/8/layout/chevron2"/>
    <dgm:cxn modelId="{85E903AF-0CA8-417B-A21B-BCB6C38F716E}" type="presOf" srcId="{544069D7-F335-481F-AF43-D06C647A38C3}" destId="{FE4DD275-8AEC-4B9B-AE26-184254FC6928}" srcOrd="0" destOrd="0" presId="urn:microsoft.com/office/officeart/2005/8/layout/chevron2"/>
    <dgm:cxn modelId="{28D5F1FE-D007-454D-B1EC-4381C3B32DB9}" srcId="{C2CC07BD-700C-4D13-BD9E-6215AFDB3667}" destId="{544069D7-F335-481F-AF43-D06C647A38C3}" srcOrd="0" destOrd="0" parTransId="{5ED87B20-9401-454F-84F0-B454C0B94030}" sibTransId="{E31C77C0-D5DE-43E1-9E6F-4F987F6743AB}"/>
    <dgm:cxn modelId="{AEB79FB3-A281-4535-8D45-80DA0AABD8A5}" type="presOf" srcId="{437E549C-6813-428F-86D1-9EA05AE54B3F}" destId="{32536867-2944-409E-9AF0-1DB6D1018534}" srcOrd="0" destOrd="0" presId="urn:microsoft.com/office/officeart/2005/8/layout/chevron2"/>
    <dgm:cxn modelId="{DA761098-1BC0-4BFE-B317-B197DEB00B83}" srcId="{2B713DF5-1237-4062-A5F4-B8A6B11599A2}" destId="{C2CC07BD-700C-4D13-BD9E-6215AFDB3667}" srcOrd="1" destOrd="0" parTransId="{9A86F674-785C-468B-8B7C-004AD49E21FD}" sibTransId="{1DF2CB49-A901-4D28-9194-45D739804F4C}"/>
    <dgm:cxn modelId="{E5A6F690-C3E0-4399-AF72-F6AF8B11C798}" type="presOf" srcId="{C2CC07BD-700C-4D13-BD9E-6215AFDB3667}" destId="{4CC68A07-C859-487D-8E28-D7BE9E46E9A1}" srcOrd="0" destOrd="0" presId="urn:microsoft.com/office/officeart/2005/8/layout/chevron2"/>
    <dgm:cxn modelId="{9059FBC6-6268-45D9-95A6-8799ADADFD12}" type="presOf" srcId="{9FA1F439-01F2-435F-A1AD-3EC455FA249C}" destId="{0628DE73-4413-4DBB-95C3-3641EEBDB37D}" srcOrd="0" destOrd="0" presId="urn:microsoft.com/office/officeart/2005/8/layout/chevron2"/>
    <dgm:cxn modelId="{019B409B-E81D-471A-B92C-E1107FD01BDA}" srcId="{2B713DF5-1237-4062-A5F4-B8A6B11599A2}" destId="{437E549C-6813-428F-86D1-9EA05AE54B3F}" srcOrd="0" destOrd="0" parTransId="{6C43EBED-F2AF-4B37-9992-B2BCED0449E7}" sibTransId="{3A720E46-D32E-44F2-864C-0933A8C6410C}"/>
    <dgm:cxn modelId="{A087C059-E3EA-4242-9A8C-03C9EF31A0E6}" srcId="{2B713DF5-1237-4062-A5F4-B8A6B11599A2}" destId="{9FA1F439-01F2-435F-A1AD-3EC455FA249C}" srcOrd="2" destOrd="0" parTransId="{B003F58A-4512-4F96-9FFD-2648910B71BF}" sibTransId="{DF61E504-78C6-4CAD-AD88-41141EE83479}"/>
    <dgm:cxn modelId="{4C604D70-5DB4-4571-A133-0016418657A6}" type="presOf" srcId="{2B713DF5-1237-4062-A5F4-B8A6B11599A2}" destId="{3039C15C-D03D-490B-BA63-12AF2740A9C0}" srcOrd="0" destOrd="0" presId="urn:microsoft.com/office/officeart/2005/8/layout/chevron2"/>
    <dgm:cxn modelId="{9C5D71D9-2C04-477E-A857-90A5AB4AA7F7}" type="presOf" srcId="{0CC76B73-8F8D-4BAA-AABC-6D381C43BF7F}" destId="{B4A68A03-0A01-4667-BFFE-8C6BC3A4CD26}" srcOrd="0" destOrd="0" presId="urn:microsoft.com/office/officeart/2005/8/layout/chevron2"/>
    <dgm:cxn modelId="{7184CD6B-47FC-43EA-B778-3C2FD499DD81}" type="presParOf" srcId="{3039C15C-D03D-490B-BA63-12AF2740A9C0}" destId="{2BB79355-2009-45A2-AB53-40C10BC5C63D}" srcOrd="0" destOrd="0" presId="urn:microsoft.com/office/officeart/2005/8/layout/chevron2"/>
    <dgm:cxn modelId="{6ED8F8BD-CD47-4F14-B388-ED22F4686B80}" type="presParOf" srcId="{2BB79355-2009-45A2-AB53-40C10BC5C63D}" destId="{32536867-2944-409E-9AF0-1DB6D1018534}" srcOrd="0" destOrd="0" presId="urn:microsoft.com/office/officeart/2005/8/layout/chevron2"/>
    <dgm:cxn modelId="{FCD1968F-D7B0-47B4-909D-C12050957AE6}" type="presParOf" srcId="{2BB79355-2009-45A2-AB53-40C10BC5C63D}" destId="{B4A68A03-0A01-4667-BFFE-8C6BC3A4CD26}" srcOrd="1" destOrd="0" presId="urn:microsoft.com/office/officeart/2005/8/layout/chevron2"/>
    <dgm:cxn modelId="{AD8D6B9F-74F3-49FC-BD55-7819CF530622}" type="presParOf" srcId="{3039C15C-D03D-490B-BA63-12AF2740A9C0}" destId="{D859D6F2-E67B-4C22-8552-86963B488577}" srcOrd="1" destOrd="0" presId="urn:microsoft.com/office/officeart/2005/8/layout/chevron2"/>
    <dgm:cxn modelId="{4BADA1B7-DB86-46C0-B5B7-94BCD9FCF250}" type="presParOf" srcId="{3039C15C-D03D-490B-BA63-12AF2740A9C0}" destId="{047323EE-CCA9-425D-BF45-DB845AC3CCC6}" srcOrd="2" destOrd="0" presId="urn:microsoft.com/office/officeart/2005/8/layout/chevron2"/>
    <dgm:cxn modelId="{85741380-BAB0-46FD-B56D-7E61D5901488}" type="presParOf" srcId="{047323EE-CCA9-425D-BF45-DB845AC3CCC6}" destId="{4CC68A07-C859-487D-8E28-D7BE9E46E9A1}" srcOrd="0" destOrd="0" presId="urn:microsoft.com/office/officeart/2005/8/layout/chevron2"/>
    <dgm:cxn modelId="{16A1C4B4-BC0F-4BD8-A592-2C2B8DDAFF90}" type="presParOf" srcId="{047323EE-CCA9-425D-BF45-DB845AC3CCC6}" destId="{FE4DD275-8AEC-4B9B-AE26-184254FC6928}" srcOrd="1" destOrd="0" presId="urn:microsoft.com/office/officeart/2005/8/layout/chevron2"/>
    <dgm:cxn modelId="{01077FD5-0248-4847-94E4-47E77BA68127}" type="presParOf" srcId="{3039C15C-D03D-490B-BA63-12AF2740A9C0}" destId="{1A8E51C5-74D5-4ABC-90D1-0053FFCC8CBB}" srcOrd="3" destOrd="0" presId="urn:microsoft.com/office/officeart/2005/8/layout/chevron2"/>
    <dgm:cxn modelId="{2E0843DA-A9DF-47C4-9347-D7995E3CCFD8}" type="presParOf" srcId="{3039C15C-D03D-490B-BA63-12AF2740A9C0}" destId="{2EDB549E-6347-4009-B531-99197630320C}" srcOrd="4" destOrd="0" presId="urn:microsoft.com/office/officeart/2005/8/layout/chevron2"/>
    <dgm:cxn modelId="{C52DA761-D8C4-48ED-A123-EE6B213B81FD}" type="presParOf" srcId="{2EDB549E-6347-4009-B531-99197630320C}" destId="{0628DE73-4413-4DBB-95C3-3641EEBDB37D}" srcOrd="0" destOrd="0" presId="urn:microsoft.com/office/officeart/2005/8/layout/chevron2"/>
    <dgm:cxn modelId="{6F9C6775-3BA6-4F96-BEB2-273FD49E76B6}" type="presParOf" srcId="{2EDB549E-6347-4009-B531-99197630320C}" destId="{973A8467-0566-4AE0-810B-B35F2566F897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B0B879-5123-4C4C-9889-AB9C2DDE6F8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02B014-CDF3-42BE-8D87-58270BF9043D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64D7501-D60B-4F26-852F-BA15BADFB7E2}" type="parTrans" cxnId="{70281D85-AAE9-46D6-81F8-2160D5F6F287}">
      <dgm:prSet/>
      <dgm:spPr/>
      <dgm:t>
        <a:bodyPr/>
        <a:lstStyle/>
        <a:p>
          <a:endParaRPr lang="ru-RU"/>
        </a:p>
      </dgm:t>
    </dgm:pt>
    <dgm:pt modelId="{A6B13C51-170E-4B79-8F93-7DB8A7C36332}" type="sibTrans" cxnId="{70281D85-AAE9-46D6-81F8-2160D5F6F287}">
      <dgm:prSet/>
      <dgm:spPr/>
      <dgm:t>
        <a:bodyPr/>
        <a:lstStyle/>
        <a:p>
          <a:endParaRPr lang="ru-RU"/>
        </a:p>
      </dgm:t>
    </dgm:pt>
    <dgm:pt modelId="{19906F42-4180-4F68-A1E9-0E9E14DAC086}">
      <dgm:prSet phldrT="[Текст]" custT="1"/>
      <dgm:spPr/>
      <dgm:t>
        <a:bodyPr/>
        <a:lstStyle/>
        <a:p>
          <a:r>
            <a:rPr lang="ru-RU" sz="3600" dirty="0" smtClean="0"/>
            <a:t>Постановка цели</a:t>
          </a:r>
          <a:endParaRPr lang="ru-RU" sz="3600" dirty="0"/>
        </a:p>
      </dgm:t>
    </dgm:pt>
    <dgm:pt modelId="{CC708D60-A5B7-419F-8D92-A356CAC4388D}" type="parTrans" cxnId="{50DE4FA4-418F-4180-A3FE-0728426BDF44}">
      <dgm:prSet/>
      <dgm:spPr/>
      <dgm:t>
        <a:bodyPr/>
        <a:lstStyle/>
        <a:p>
          <a:endParaRPr lang="ru-RU"/>
        </a:p>
      </dgm:t>
    </dgm:pt>
    <dgm:pt modelId="{CB9BFC96-B3B1-4F4B-947D-B5761B689344}" type="sibTrans" cxnId="{50DE4FA4-418F-4180-A3FE-0728426BDF44}">
      <dgm:prSet/>
      <dgm:spPr/>
      <dgm:t>
        <a:bodyPr/>
        <a:lstStyle/>
        <a:p>
          <a:endParaRPr lang="ru-RU"/>
        </a:p>
      </dgm:t>
    </dgm:pt>
    <dgm:pt modelId="{8F827E18-9F54-4330-BB3E-3964F862F85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6DD27B48-FCE9-4BC9-9C9F-63C31862A975}" type="parTrans" cxnId="{3AED004E-1E29-4EAE-BD86-2B02CE6203C0}">
      <dgm:prSet/>
      <dgm:spPr/>
      <dgm:t>
        <a:bodyPr/>
        <a:lstStyle/>
        <a:p>
          <a:endParaRPr lang="ru-RU"/>
        </a:p>
      </dgm:t>
    </dgm:pt>
    <dgm:pt modelId="{344A7FD6-A149-498B-8C21-318783C8A9B6}" type="sibTrans" cxnId="{3AED004E-1E29-4EAE-BD86-2B02CE6203C0}">
      <dgm:prSet/>
      <dgm:spPr/>
      <dgm:t>
        <a:bodyPr/>
        <a:lstStyle/>
        <a:p>
          <a:endParaRPr lang="ru-RU"/>
        </a:p>
      </dgm:t>
    </dgm:pt>
    <dgm:pt modelId="{25796C42-F366-4419-93DA-0F7FFA0816E2}">
      <dgm:prSet phldrT="[Текст]"/>
      <dgm:spPr/>
      <dgm:t>
        <a:bodyPr/>
        <a:lstStyle/>
        <a:p>
          <a:r>
            <a:rPr lang="ru-RU" dirty="0" smtClean="0"/>
            <a:t>Обоснование и принятие решений</a:t>
          </a:r>
          <a:endParaRPr lang="ru-RU" dirty="0"/>
        </a:p>
      </dgm:t>
    </dgm:pt>
    <dgm:pt modelId="{4E938A0B-D569-4BA9-AF09-F574247BA191}" type="parTrans" cxnId="{2DE76914-0474-4205-9F34-929C308568FA}">
      <dgm:prSet/>
      <dgm:spPr/>
      <dgm:t>
        <a:bodyPr/>
        <a:lstStyle/>
        <a:p>
          <a:endParaRPr lang="ru-RU"/>
        </a:p>
      </dgm:t>
    </dgm:pt>
    <dgm:pt modelId="{FF7DD9A6-1415-4894-8B04-285846DEA9E6}" type="sibTrans" cxnId="{2DE76914-0474-4205-9F34-929C308568FA}">
      <dgm:prSet/>
      <dgm:spPr/>
      <dgm:t>
        <a:bodyPr/>
        <a:lstStyle/>
        <a:p>
          <a:endParaRPr lang="ru-RU"/>
        </a:p>
      </dgm:t>
    </dgm:pt>
    <dgm:pt modelId="{7163BC96-0E47-47CB-A7E8-FF490A24A630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A2480F34-457F-4363-822C-F1D309255EB7}" type="parTrans" cxnId="{EC1022D5-0A6E-4880-8E22-6281A877D171}">
      <dgm:prSet/>
      <dgm:spPr/>
      <dgm:t>
        <a:bodyPr/>
        <a:lstStyle/>
        <a:p>
          <a:endParaRPr lang="ru-RU"/>
        </a:p>
      </dgm:t>
    </dgm:pt>
    <dgm:pt modelId="{C16A8EE0-9CA8-4746-BB1D-1F0187218FD0}" type="sibTrans" cxnId="{EC1022D5-0A6E-4880-8E22-6281A877D171}">
      <dgm:prSet/>
      <dgm:spPr/>
      <dgm:t>
        <a:bodyPr/>
        <a:lstStyle/>
        <a:p>
          <a:endParaRPr lang="ru-RU"/>
        </a:p>
      </dgm:t>
    </dgm:pt>
    <dgm:pt modelId="{F36A0447-47AE-4772-8382-5F59FD317599}">
      <dgm:prSet phldrT="[Текст]"/>
      <dgm:spPr/>
      <dgm:t>
        <a:bodyPr/>
        <a:lstStyle/>
        <a:p>
          <a:r>
            <a:rPr lang="ru-RU" dirty="0" smtClean="0"/>
            <a:t>Регулирование</a:t>
          </a:r>
          <a:endParaRPr lang="ru-RU" dirty="0"/>
        </a:p>
      </dgm:t>
    </dgm:pt>
    <dgm:pt modelId="{EC89A379-99DB-499E-95B2-646FA0CE89F8}" type="parTrans" cxnId="{80EAEFDD-C1E3-41A2-A572-05F4E4B90643}">
      <dgm:prSet/>
      <dgm:spPr/>
      <dgm:t>
        <a:bodyPr/>
        <a:lstStyle/>
        <a:p>
          <a:endParaRPr lang="ru-RU"/>
        </a:p>
      </dgm:t>
    </dgm:pt>
    <dgm:pt modelId="{17C0FCAC-D325-4B1E-A2FD-B930294C2DD8}" type="sibTrans" cxnId="{80EAEFDD-C1E3-41A2-A572-05F4E4B90643}">
      <dgm:prSet/>
      <dgm:spPr/>
      <dgm:t>
        <a:bodyPr/>
        <a:lstStyle/>
        <a:p>
          <a:endParaRPr lang="ru-RU"/>
        </a:p>
      </dgm:t>
    </dgm:pt>
    <dgm:pt modelId="{564263F1-C8B3-445D-B557-E46F86A7734F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2C7CCB71-EF8A-4729-AF91-B6CB225E6CCA}" type="parTrans" cxnId="{0D62F037-5988-46E1-AA31-F6F09C1E57AE}">
      <dgm:prSet/>
      <dgm:spPr/>
      <dgm:t>
        <a:bodyPr/>
        <a:lstStyle/>
        <a:p>
          <a:endParaRPr lang="ru-RU"/>
        </a:p>
      </dgm:t>
    </dgm:pt>
    <dgm:pt modelId="{E38F3BE2-E5BF-446B-9C92-81BD35D1B8D7}" type="sibTrans" cxnId="{0D62F037-5988-46E1-AA31-F6F09C1E57AE}">
      <dgm:prSet/>
      <dgm:spPr/>
      <dgm:t>
        <a:bodyPr/>
        <a:lstStyle/>
        <a:p>
          <a:endParaRPr lang="ru-RU"/>
        </a:p>
      </dgm:t>
    </dgm:pt>
    <dgm:pt modelId="{FCB8A676-4B2D-4DC5-9193-41FEEC776FF9}">
      <dgm:prSet/>
      <dgm:spPr/>
      <dgm:t>
        <a:bodyPr/>
        <a:lstStyle/>
        <a:p>
          <a:r>
            <a:rPr lang="ru-RU" dirty="0" smtClean="0"/>
            <a:t>Контроль</a:t>
          </a:r>
          <a:endParaRPr lang="ru-RU" dirty="0"/>
        </a:p>
      </dgm:t>
    </dgm:pt>
    <dgm:pt modelId="{77B269FC-92FA-425A-B941-0FBD1A381207}" type="parTrans" cxnId="{D147F76D-84FE-42FB-B800-BB94A051E095}">
      <dgm:prSet/>
      <dgm:spPr/>
      <dgm:t>
        <a:bodyPr/>
        <a:lstStyle/>
        <a:p>
          <a:endParaRPr lang="ru-RU"/>
        </a:p>
      </dgm:t>
    </dgm:pt>
    <dgm:pt modelId="{A35571C6-7943-4AE1-9441-3016059D6BEC}" type="sibTrans" cxnId="{D147F76D-84FE-42FB-B800-BB94A051E095}">
      <dgm:prSet/>
      <dgm:spPr/>
      <dgm:t>
        <a:bodyPr/>
        <a:lstStyle/>
        <a:p>
          <a:endParaRPr lang="ru-RU"/>
        </a:p>
      </dgm:t>
    </dgm:pt>
    <dgm:pt modelId="{EABEC474-5D56-45D1-8F11-657CBEDC8FAB}" type="pres">
      <dgm:prSet presAssocID="{C3B0B879-5123-4C4C-9889-AB9C2DDE6F8B}" presName="linearFlow" presStyleCnt="0">
        <dgm:presLayoutVars>
          <dgm:dir/>
          <dgm:animLvl val="lvl"/>
          <dgm:resizeHandles val="exact"/>
        </dgm:presLayoutVars>
      </dgm:prSet>
      <dgm:spPr/>
    </dgm:pt>
    <dgm:pt modelId="{8519A044-8EE9-4E0D-AB13-D0C6F41F94ED}" type="pres">
      <dgm:prSet presAssocID="{C502B014-CDF3-42BE-8D87-58270BF9043D}" presName="composite" presStyleCnt="0"/>
      <dgm:spPr/>
    </dgm:pt>
    <dgm:pt modelId="{E669D001-6649-4BF1-A1F3-BAC16820B3C6}" type="pres">
      <dgm:prSet presAssocID="{C502B014-CDF3-42BE-8D87-58270BF9043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EDA86BD-6D5C-48F9-91F9-AFC9FC011B71}" type="pres">
      <dgm:prSet presAssocID="{C502B014-CDF3-42BE-8D87-58270BF9043D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5EFA1-035B-43BB-92F3-005EF148B7F2}" type="pres">
      <dgm:prSet presAssocID="{A6B13C51-170E-4B79-8F93-7DB8A7C36332}" presName="sp" presStyleCnt="0"/>
      <dgm:spPr/>
    </dgm:pt>
    <dgm:pt modelId="{70084E62-63EE-4B71-80F7-8E3B1BB2711B}" type="pres">
      <dgm:prSet presAssocID="{8F827E18-9F54-4330-BB3E-3964F862F851}" presName="composite" presStyleCnt="0"/>
      <dgm:spPr/>
    </dgm:pt>
    <dgm:pt modelId="{41E9724C-D151-4B7D-B771-90A191008AC8}" type="pres">
      <dgm:prSet presAssocID="{8F827E18-9F54-4330-BB3E-3964F862F85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CCA16E34-3DA8-42EF-9996-20F5BC91ECE4}" type="pres">
      <dgm:prSet presAssocID="{8F827E18-9F54-4330-BB3E-3964F862F85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2E4C0D-A89E-4E84-9650-10834311CE44}" type="pres">
      <dgm:prSet presAssocID="{344A7FD6-A149-498B-8C21-318783C8A9B6}" presName="sp" presStyleCnt="0"/>
      <dgm:spPr/>
    </dgm:pt>
    <dgm:pt modelId="{0D43A66D-F51B-4587-A720-C8831A9CDC39}" type="pres">
      <dgm:prSet presAssocID="{7163BC96-0E47-47CB-A7E8-FF490A24A630}" presName="composite" presStyleCnt="0"/>
      <dgm:spPr/>
    </dgm:pt>
    <dgm:pt modelId="{6AC51D23-A476-447C-879D-7042C1DC21F1}" type="pres">
      <dgm:prSet presAssocID="{7163BC96-0E47-47CB-A7E8-FF490A24A630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9B415BC-BC20-41E6-B29E-E2BD8F7DF33A}" type="pres">
      <dgm:prSet presAssocID="{7163BC96-0E47-47CB-A7E8-FF490A24A63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1509D-15BB-4241-ABE0-C32BC8CFB697}" type="pres">
      <dgm:prSet presAssocID="{C16A8EE0-9CA8-4746-BB1D-1F0187218FD0}" presName="sp" presStyleCnt="0"/>
      <dgm:spPr/>
    </dgm:pt>
    <dgm:pt modelId="{65EB8E3D-9265-43E8-AAC7-0613C528C10F}" type="pres">
      <dgm:prSet presAssocID="{564263F1-C8B3-445D-B557-E46F86A7734F}" presName="composite" presStyleCnt="0"/>
      <dgm:spPr/>
    </dgm:pt>
    <dgm:pt modelId="{4D4E5477-B2EE-4A73-A96B-2878B2E05A15}" type="pres">
      <dgm:prSet presAssocID="{564263F1-C8B3-445D-B557-E46F86A7734F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04A19EB8-60BE-4FC5-88FF-393553CB8C6A}" type="pres">
      <dgm:prSet presAssocID="{564263F1-C8B3-445D-B557-E46F86A7734F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3AED004E-1E29-4EAE-BD86-2B02CE6203C0}" srcId="{C3B0B879-5123-4C4C-9889-AB9C2DDE6F8B}" destId="{8F827E18-9F54-4330-BB3E-3964F862F851}" srcOrd="1" destOrd="0" parTransId="{6DD27B48-FCE9-4BC9-9C9F-63C31862A975}" sibTransId="{344A7FD6-A149-498B-8C21-318783C8A9B6}"/>
    <dgm:cxn modelId="{EC1022D5-0A6E-4880-8E22-6281A877D171}" srcId="{C3B0B879-5123-4C4C-9889-AB9C2DDE6F8B}" destId="{7163BC96-0E47-47CB-A7E8-FF490A24A630}" srcOrd="2" destOrd="0" parTransId="{A2480F34-457F-4363-822C-F1D309255EB7}" sibTransId="{C16A8EE0-9CA8-4746-BB1D-1F0187218FD0}"/>
    <dgm:cxn modelId="{5DF5D49A-7C78-4B99-A94B-C3D63924BC65}" type="presOf" srcId="{8F827E18-9F54-4330-BB3E-3964F862F851}" destId="{41E9724C-D151-4B7D-B771-90A191008AC8}" srcOrd="0" destOrd="0" presId="urn:microsoft.com/office/officeart/2005/8/layout/chevron2"/>
    <dgm:cxn modelId="{0A4256B3-B870-4837-9AF3-08A28BE15378}" type="presOf" srcId="{7163BC96-0E47-47CB-A7E8-FF490A24A630}" destId="{6AC51D23-A476-447C-879D-7042C1DC21F1}" srcOrd="0" destOrd="0" presId="urn:microsoft.com/office/officeart/2005/8/layout/chevron2"/>
    <dgm:cxn modelId="{E24CDEE9-7F75-404A-8584-826383B2D0FA}" type="presOf" srcId="{19906F42-4180-4F68-A1E9-0E9E14DAC086}" destId="{2EDA86BD-6D5C-48F9-91F9-AFC9FC011B71}" srcOrd="0" destOrd="0" presId="urn:microsoft.com/office/officeart/2005/8/layout/chevron2"/>
    <dgm:cxn modelId="{70281D85-AAE9-46D6-81F8-2160D5F6F287}" srcId="{C3B0B879-5123-4C4C-9889-AB9C2DDE6F8B}" destId="{C502B014-CDF3-42BE-8D87-58270BF9043D}" srcOrd="0" destOrd="0" parTransId="{364D7501-D60B-4F26-852F-BA15BADFB7E2}" sibTransId="{A6B13C51-170E-4B79-8F93-7DB8A7C36332}"/>
    <dgm:cxn modelId="{593C932F-263A-4116-9330-40E11E1B39EB}" type="presOf" srcId="{25796C42-F366-4419-93DA-0F7FFA0816E2}" destId="{CCA16E34-3DA8-42EF-9996-20F5BC91ECE4}" srcOrd="0" destOrd="0" presId="urn:microsoft.com/office/officeart/2005/8/layout/chevron2"/>
    <dgm:cxn modelId="{80EAEFDD-C1E3-41A2-A572-05F4E4B90643}" srcId="{7163BC96-0E47-47CB-A7E8-FF490A24A630}" destId="{F36A0447-47AE-4772-8382-5F59FD317599}" srcOrd="0" destOrd="0" parTransId="{EC89A379-99DB-499E-95B2-646FA0CE89F8}" sibTransId="{17C0FCAC-D325-4B1E-A2FD-B930294C2DD8}"/>
    <dgm:cxn modelId="{D147F76D-84FE-42FB-B800-BB94A051E095}" srcId="{564263F1-C8B3-445D-B557-E46F86A7734F}" destId="{FCB8A676-4B2D-4DC5-9193-41FEEC776FF9}" srcOrd="0" destOrd="0" parTransId="{77B269FC-92FA-425A-B941-0FBD1A381207}" sibTransId="{A35571C6-7943-4AE1-9441-3016059D6BEC}"/>
    <dgm:cxn modelId="{50DE4FA4-418F-4180-A3FE-0728426BDF44}" srcId="{C502B014-CDF3-42BE-8D87-58270BF9043D}" destId="{19906F42-4180-4F68-A1E9-0E9E14DAC086}" srcOrd="0" destOrd="0" parTransId="{CC708D60-A5B7-419F-8D92-A356CAC4388D}" sibTransId="{CB9BFC96-B3B1-4F4B-947D-B5761B689344}"/>
    <dgm:cxn modelId="{3F306ACF-5EAB-47D8-989E-16AE90C1A73E}" type="presOf" srcId="{F36A0447-47AE-4772-8382-5F59FD317599}" destId="{19B415BC-BC20-41E6-B29E-E2BD8F7DF33A}" srcOrd="0" destOrd="0" presId="urn:microsoft.com/office/officeart/2005/8/layout/chevron2"/>
    <dgm:cxn modelId="{2DE76914-0474-4205-9F34-929C308568FA}" srcId="{8F827E18-9F54-4330-BB3E-3964F862F851}" destId="{25796C42-F366-4419-93DA-0F7FFA0816E2}" srcOrd="0" destOrd="0" parTransId="{4E938A0B-D569-4BA9-AF09-F574247BA191}" sibTransId="{FF7DD9A6-1415-4894-8B04-285846DEA9E6}"/>
    <dgm:cxn modelId="{BA98B5A4-A7EA-47A9-B477-22CD66541210}" type="presOf" srcId="{564263F1-C8B3-445D-B557-E46F86A7734F}" destId="{4D4E5477-B2EE-4A73-A96B-2878B2E05A15}" srcOrd="0" destOrd="0" presId="urn:microsoft.com/office/officeart/2005/8/layout/chevron2"/>
    <dgm:cxn modelId="{61314AF4-C949-4D6E-9433-C6F8743E98BB}" type="presOf" srcId="{C502B014-CDF3-42BE-8D87-58270BF9043D}" destId="{E669D001-6649-4BF1-A1F3-BAC16820B3C6}" srcOrd="0" destOrd="0" presId="urn:microsoft.com/office/officeart/2005/8/layout/chevron2"/>
    <dgm:cxn modelId="{140D5EEB-E6D6-4AC9-B48E-D442E46B08D2}" type="presOf" srcId="{C3B0B879-5123-4C4C-9889-AB9C2DDE6F8B}" destId="{EABEC474-5D56-45D1-8F11-657CBEDC8FAB}" srcOrd="0" destOrd="0" presId="urn:microsoft.com/office/officeart/2005/8/layout/chevron2"/>
    <dgm:cxn modelId="{A8259B8E-AF96-4645-9B66-2434B6B1C859}" type="presOf" srcId="{FCB8A676-4B2D-4DC5-9193-41FEEC776FF9}" destId="{04A19EB8-60BE-4FC5-88FF-393553CB8C6A}" srcOrd="0" destOrd="0" presId="urn:microsoft.com/office/officeart/2005/8/layout/chevron2"/>
    <dgm:cxn modelId="{0D62F037-5988-46E1-AA31-F6F09C1E57AE}" srcId="{C3B0B879-5123-4C4C-9889-AB9C2DDE6F8B}" destId="{564263F1-C8B3-445D-B557-E46F86A7734F}" srcOrd="3" destOrd="0" parTransId="{2C7CCB71-EF8A-4729-AF91-B6CB225E6CCA}" sibTransId="{E38F3BE2-E5BF-446B-9C92-81BD35D1B8D7}"/>
    <dgm:cxn modelId="{374BDFBF-19DD-402A-901C-A61B0D1DB414}" type="presParOf" srcId="{EABEC474-5D56-45D1-8F11-657CBEDC8FAB}" destId="{8519A044-8EE9-4E0D-AB13-D0C6F41F94ED}" srcOrd="0" destOrd="0" presId="urn:microsoft.com/office/officeart/2005/8/layout/chevron2"/>
    <dgm:cxn modelId="{1D2B03CE-6827-4C6B-A4AF-3E0142E02FC8}" type="presParOf" srcId="{8519A044-8EE9-4E0D-AB13-D0C6F41F94ED}" destId="{E669D001-6649-4BF1-A1F3-BAC16820B3C6}" srcOrd="0" destOrd="0" presId="urn:microsoft.com/office/officeart/2005/8/layout/chevron2"/>
    <dgm:cxn modelId="{0E725726-3A74-4760-9949-FEE6FA71833F}" type="presParOf" srcId="{8519A044-8EE9-4E0D-AB13-D0C6F41F94ED}" destId="{2EDA86BD-6D5C-48F9-91F9-AFC9FC011B71}" srcOrd="1" destOrd="0" presId="urn:microsoft.com/office/officeart/2005/8/layout/chevron2"/>
    <dgm:cxn modelId="{DAD71898-7F3A-4EB8-A4D0-0A0DA8C36BAA}" type="presParOf" srcId="{EABEC474-5D56-45D1-8F11-657CBEDC8FAB}" destId="{01C5EFA1-035B-43BB-92F3-005EF148B7F2}" srcOrd="1" destOrd="0" presId="urn:microsoft.com/office/officeart/2005/8/layout/chevron2"/>
    <dgm:cxn modelId="{3EDB7C78-445B-480C-9E76-B71265CEB4AB}" type="presParOf" srcId="{EABEC474-5D56-45D1-8F11-657CBEDC8FAB}" destId="{70084E62-63EE-4B71-80F7-8E3B1BB2711B}" srcOrd="2" destOrd="0" presId="urn:microsoft.com/office/officeart/2005/8/layout/chevron2"/>
    <dgm:cxn modelId="{C6B528BD-D08E-477C-816D-E40F703F6185}" type="presParOf" srcId="{70084E62-63EE-4B71-80F7-8E3B1BB2711B}" destId="{41E9724C-D151-4B7D-B771-90A191008AC8}" srcOrd="0" destOrd="0" presId="urn:microsoft.com/office/officeart/2005/8/layout/chevron2"/>
    <dgm:cxn modelId="{3FEDE8FC-98B9-4BA5-BE49-D08F4457F850}" type="presParOf" srcId="{70084E62-63EE-4B71-80F7-8E3B1BB2711B}" destId="{CCA16E34-3DA8-42EF-9996-20F5BC91ECE4}" srcOrd="1" destOrd="0" presId="urn:microsoft.com/office/officeart/2005/8/layout/chevron2"/>
    <dgm:cxn modelId="{4FFA0355-B19F-4522-BBDE-E351AAA58D0A}" type="presParOf" srcId="{EABEC474-5D56-45D1-8F11-657CBEDC8FAB}" destId="{1C2E4C0D-A89E-4E84-9650-10834311CE44}" srcOrd="3" destOrd="0" presId="urn:microsoft.com/office/officeart/2005/8/layout/chevron2"/>
    <dgm:cxn modelId="{721AAEA5-9F2B-4301-951E-5221228BB04E}" type="presParOf" srcId="{EABEC474-5D56-45D1-8F11-657CBEDC8FAB}" destId="{0D43A66D-F51B-4587-A720-C8831A9CDC39}" srcOrd="4" destOrd="0" presId="urn:microsoft.com/office/officeart/2005/8/layout/chevron2"/>
    <dgm:cxn modelId="{A588D469-35FE-42C4-B6C5-67EDABCBD92B}" type="presParOf" srcId="{0D43A66D-F51B-4587-A720-C8831A9CDC39}" destId="{6AC51D23-A476-447C-879D-7042C1DC21F1}" srcOrd="0" destOrd="0" presId="urn:microsoft.com/office/officeart/2005/8/layout/chevron2"/>
    <dgm:cxn modelId="{429C91F5-E4E4-41E2-8BCB-D6C56713E85E}" type="presParOf" srcId="{0D43A66D-F51B-4587-A720-C8831A9CDC39}" destId="{19B415BC-BC20-41E6-B29E-E2BD8F7DF33A}" srcOrd="1" destOrd="0" presId="urn:microsoft.com/office/officeart/2005/8/layout/chevron2"/>
    <dgm:cxn modelId="{C2D46A9B-A45D-41D6-9307-AA4D5E85C442}" type="presParOf" srcId="{EABEC474-5D56-45D1-8F11-657CBEDC8FAB}" destId="{0BD1509D-15BB-4241-ABE0-C32BC8CFB697}" srcOrd="5" destOrd="0" presId="urn:microsoft.com/office/officeart/2005/8/layout/chevron2"/>
    <dgm:cxn modelId="{71D0C77F-19EB-4FED-ABC5-E0240221EE36}" type="presParOf" srcId="{EABEC474-5D56-45D1-8F11-657CBEDC8FAB}" destId="{65EB8E3D-9265-43E8-AAC7-0613C528C10F}" srcOrd="6" destOrd="0" presId="urn:microsoft.com/office/officeart/2005/8/layout/chevron2"/>
    <dgm:cxn modelId="{CBE9E810-97AE-4A8D-9B3C-192C8B03B596}" type="presParOf" srcId="{65EB8E3D-9265-43E8-AAC7-0613C528C10F}" destId="{4D4E5477-B2EE-4A73-A96B-2878B2E05A15}" srcOrd="0" destOrd="0" presId="urn:microsoft.com/office/officeart/2005/8/layout/chevron2"/>
    <dgm:cxn modelId="{89B8205E-8F29-4DCE-853B-E807FEC248F2}" type="presParOf" srcId="{65EB8E3D-9265-43E8-AAC7-0613C528C10F}" destId="{04A19EB8-60BE-4FC5-88FF-393553CB8C6A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0CEE4D-AA28-4FD8-8D37-1333AB73E919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C8679C-1890-4FEF-89A7-644B890EDC5F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26A5C5F-91B5-4F92-86DB-EA46998B28E9}" type="parTrans" cxnId="{03E29D92-18F8-4B9E-81DE-7CAC48695578}">
      <dgm:prSet/>
      <dgm:spPr/>
      <dgm:t>
        <a:bodyPr/>
        <a:lstStyle/>
        <a:p>
          <a:endParaRPr lang="ru-RU"/>
        </a:p>
      </dgm:t>
    </dgm:pt>
    <dgm:pt modelId="{E2B9DA38-B043-488D-B22F-084A97B8EE24}" type="sibTrans" cxnId="{03E29D92-18F8-4B9E-81DE-7CAC48695578}">
      <dgm:prSet/>
      <dgm:spPr/>
      <dgm:t>
        <a:bodyPr/>
        <a:lstStyle/>
        <a:p>
          <a:endParaRPr lang="ru-RU"/>
        </a:p>
      </dgm:t>
    </dgm:pt>
    <dgm:pt modelId="{7E7323B6-CCBA-4A56-8AB2-CA83B266F970}">
      <dgm:prSet phldrT="[Текст]"/>
      <dgm:spPr/>
      <dgm:t>
        <a:bodyPr/>
        <a:lstStyle/>
        <a:p>
          <a:r>
            <a:rPr lang="ru-RU" dirty="0" smtClean="0"/>
            <a:t>Основатель организации формулирует идею создания фирмы</a:t>
          </a:r>
          <a:endParaRPr lang="ru-RU" dirty="0"/>
        </a:p>
      </dgm:t>
    </dgm:pt>
    <dgm:pt modelId="{2AF59355-BD31-4EAF-8D63-9DA0CCF5BF96}" type="parTrans" cxnId="{D2A91922-C805-4C5D-8668-2D8C87FA042F}">
      <dgm:prSet/>
      <dgm:spPr/>
      <dgm:t>
        <a:bodyPr/>
        <a:lstStyle/>
        <a:p>
          <a:endParaRPr lang="ru-RU"/>
        </a:p>
      </dgm:t>
    </dgm:pt>
    <dgm:pt modelId="{598EACA6-8872-4CD6-A338-450F06CE3F97}" type="sibTrans" cxnId="{D2A91922-C805-4C5D-8668-2D8C87FA042F}">
      <dgm:prSet/>
      <dgm:spPr/>
      <dgm:t>
        <a:bodyPr/>
        <a:lstStyle/>
        <a:p>
          <a:endParaRPr lang="ru-RU"/>
        </a:p>
      </dgm:t>
    </dgm:pt>
    <dgm:pt modelId="{09A5FA7B-4E3D-4FD4-981E-1B6D1053618F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45D14E72-600F-4715-BFED-6FF5AF5925E6}" type="parTrans" cxnId="{17CA3128-84AC-475D-9E48-572EF85FDE18}">
      <dgm:prSet/>
      <dgm:spPr/>
      <dgm:t>
        <a:bodyPr/>
        <a:lstStyle/>
        <a:p>
          <a:endParaRPr lang="ru-RU"/>
        </a:p>
      </dgm:t>
    </dgm:pt>
    <dgm:pt modelId="{F96EA8CC-EE28-4230-B12E-63966262227A}" type="sibTrans" cxnId="{17CA3128-84AC-475D-9E48-572EF85FDE18}">
      <dgm:prSet/>
      <dgm:spPr/>
      <dgm:t>
        <a:bodyPr/>
        <a:lstStyle/>
        <a:p>
          <a:endParaRPr lang="ru-RU"/>
        </a:p>
      </dgm:t>
    </dgm:pt>
    <dgm:pt modelId="{488577C9-96C5-4671-9727-6B3E0A935B82}">
      <dgm:prSet phldrT="[Текст]"/>
      <dgm:spPr/>
      <dgm:t>
        <a:bodyPr/>
        <a:lstStyle/>
        <a:p>
          <a:r>
            <a:rPr lang="ru-RU" dirty="0" smtClean="0"/>
            <a:t>Основатель привлекает группу людей для реализации замысла </a:t>
          </a:r>
          <a:endParaRPr lang="ru-RU" dirty="0"/>
        </a:p>
      </dgm:t>
    </dgm:pt>
    <dgm:pt modelId="{4CB526E7-DB09-4CC2-88DF-4A14637A3F9A}" type="parTrans" cxnId="{BD5F6341-31F6-43C3-9E04-CA6D1383EDC6}">
      <dgm:prSet/>
      <dgm:spPr/>
      <dgm:t>
        <a:bodyPr/>
        <a:lstStyle/>
        <a:p>
          <a:endParaRPr lang="ru-RU"/>
        </a:p>
      </dgm:t>
    </dgm:pt>
    <dgm:pt modelId="{8ADCA925-D508-4946-B06A-87016D03F7FA}" type="sibTrans" cxnId="{BD5F6341-31F6-43C3-9E04-CA6D1383EDC6}">
      <dgm:prSet/>
      <dgm:spPr/>
      <dgm:t>
        <a:bodyPr/>
        <a:lstStyle/>
        <a:p>
          <a:endParaRPr lang="ru-RU"/>
        </a:p>
      </dgm:t>
    </dgm:pt>
    <dgm:pt modelId="{98935CCC-2FF0-43AA-A9F9-8D9A089149D7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C379B3BA-D244-4F2A-A1DC-270B1912028B}" type="parTrans" cxnId="{7E46EB1A-9654-40A5-8D64-A077AF19C47E}">
      <dgm:prSet/>
      <dgm:spPr/>
      <dgm:t>
        <a:bodyPr/>
        <a:lstStyle/>
        <a:p>
          <a:endParaRPr lang="ru-RU"/>
        </a:p>
      </dgm:t>
    </dgm:pt>
    <dgm:pt modelId="{D5C3C49D-D48D-48F3-963B-6A8106E191BF}" type="sibTrans" cxnId="{7E46EB1A-9654-40A5-8D64-A077AF19C47E}">
      <dgm:prSet/>
      <dgm:spPr/>
      <dgm:t>
        <a:bodyPr/>
        <a:lstStyle/>
        <a:p>
          <a:endParaRPr lang="ru-RU"/>
        </a:p>
      </dgm:t>
    </dgm:pt>
    <dgm:pt modelId="{34251F37-B276-4CBC-9450-F5DC047143C8}">
      <dgm:prSet phldrT="[Текст]"/>
      <dgm:spPr/>
      <dgm:t>
        <a:bodyPr/>
        <a:lstStyle/>
        <a:p>
          <a:r>
            <a:rPr lang="ru-RU" dirty="0" smtClean="0"/>
            <a:t>Базовая группа начинает действовать, чтобы создать корпорацию</a:t>
          </a:r>
          <a:endParaRPr lang="ru-RU" dirty="0"/>
        </a:p>
      </dgm:t>
    </dgm:pt>
    <dgm:pt modelId="{9340538D-1C83-4359-B096-8ECE06B42A74}" type="parTrans" cxnId="{8BCBD03B-F5B7-45C8-8657-22197D41209F}">
      <dgm:prSet/>
      <dgm:spPr/>
      <dgm:t>
        <a:bodyPr/>
        <a:lstStyle/>
        <a:p>
          <a:endParaRPr lang="ru-RU"/>
        </a:p>
      </dgm:t>
    </dgm:pt>
    <dgm:pt modelId="{9C1CEA49-A919-4933-AEBC-CDFE941AA4D2}" type="sibTrans" cxnId="{8BCBD03B-F5B7-45C8-8657-22197D41209F}">
      <dgm:prSet/>
      <dgm:spPr/>
      <dgm:t>
        <a:bodyPr/>
        <a:lstStyle/>
        <a:p>
          <a:endParaRPr lang="ru-RU"/>
        </a:p>
      </dgm:t>
    </dgm:pt>
    <dgm:pt modelId="{DC09A8A7-E225-4FC9-8BCA-460FB8047571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29E7CF77-0A02-45BA-B645-1E00644190E5}" type="parTrans" cxnId="{5EC18623-CFEC-4A17-BDE5-326459994CBC}">
      <dgm:prSet/>
      <dgm:spPr/>
      <dgm:t>
        <a:bodyPr/>
        <a:lstStyle/>
        <a:p>
          <a:endParaRPr lang="ru-RU"/>
        </a:p>
      </dgm:t>
    </dgm:pt>
    <dgm:pt modelId="{CA77A639-7424-45DA-A55D-7070D444BBB0}" type="sibTrans" cxnId="{5EC18623-CFEC-4A17-BDE5-326459994CBC}">
      <dgm:prSet/>
      <dgm:spPr/>
      <dgm:t>
        <a:bodyPr/>
        <a:lstStyle/>
        <a:p>
          <a:endParaRPr lang="ru-RU"/>
        </a:p>
      </dgm:t>
    </dgm:pt>
    <dgm:pt modelId="{DA562115-E0DD-496F-B4AA-E3706E2A3BF5}">
      <dgm:prSet/>
      <dgm:spPr/>
      <dgm:t>
        <a:bodyPr/>
        <a:lstStyle/>
        <a:p>
          <a:r>
            <a:rPr lang="ru-RU" smtClean="0"/>
            <a:t>К работе в новой корпорации привлекаются другие лица</a:t>
          </a:r>
          <a:endParaRPr lang="ru-RU"/>
        </a:p>
      </dgm:t>
    </dgm:pt>
    <dgm:pt modelId="{1D31E91B-2168-4F00-A6E8-229FFFD741F7}" type="parTrans" cxnId="{D561FD28-F9D6-4956-9D60-48AF275768A9}">
      <dgm:prSet/>
      <dgm:spPr/>
      <dgm:t>
        <a:bodyPr/>
        <a:lstStyle/>
        <a:p>
          <a:endParaRPr lang="ru-RU"/>
        </a:p>
      </dgm:t>
    </dgm:pt>
    <dgm:pt modelId="{25376EDC-A03D-4BCB-9FD0-02A45A9C2C1C}" type="sibTrans" cxnId="{D561FD28-F9D6-4956-9D60-48AF275768A9}">
      <dgm:prSet/>
      <dgm:spPr/>
      <dgm:t>
        <a:bodyPr/>
        <a:lstStyle/>
        <a:p>
          <a:endParaRPr lang="ru-RU"/>
        </a:p>
      </dgm:t>
    </dgm:pt>
    <dgm:pt modelId="{E9438D49-0FD3-4E7B-A7D6-DB56C75BBE4D}" type="pres">
      <dgm:prSet presAssocID="{590CEE4D-AA28-4FD8-8D37-1333AB73E919}" presName="linearFlow" presStyleCnt="0">
        <dgm:presLayoutVars>
          <dgm:dir/>
          <dgm:animLvl val="lvl"/>
          <dgm:resizeHandles val="exact"/>
        </dgm:presLayoutVars>
      </dgm:prSet>
      <dgm:spPr/>
    </dgm:pt>
    <dgm:pt modelId="{CC0D2A87-5325-476E-8EFC-D877CE1B69FE}" type="pres">
      <dgm:prSet presAssocID="{79C8679C-1890-4FEF-89A7-644B890EDC5F}" presName="composite" presStyleCnt="0"/>
      <dgm:spPr/>
    </dgm:pt>
    <dgm:pt modelId="{09014014-3A19-41C7-95DA-A40F8D4A3D48}" type="pres">
      <dgm:prSet presAssocID="{79C8679C-1890-4FEF-89A7-644B890EDC5F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8741608A-B983-40BC-A3C3-856259AB716C}" type="pres">
      <dgm:prSet presAssocID="{79C8679C-1890-4FEF-89A7-644B890EDC5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562D4-E393-4081-968A-3596848D318A}" type="pres">
      <dgm:prSet presAssocID="{E2B9DA38-B043-488D-B22F-084A97B8EE24}" presName="sp" presStyleCnt="0"/>
      <dgm:spPr/>
    </dgm:pt>
    <dgm:pt modelId="{9F9E4A9C-F81B-4CB5-B884-DDF02B1755BD}" type="pres">
      <dgm:prSet presAssocID="{09A5FA7B-4E3D-4FD4-981E-1B6D1053618F}" presName="composite" presStyleCnt="0"/>
      <dgm:spPr/>
    </dgm:pt>
    <dgm:pt modelId="{5504E54C-84B3-4DD2-B7CD-D2572B95AB43}" type="pres">
      <dgm:prSet presAssocID="{09A5FA7B-4E3D-4FD4-981E-1B6D1053618F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46BA245B-A6BA-42F6-B2D1-F418BC05D215}" type="pres">
      <dgm:prSet presAssocID="{09A5FA7B-4E3D-4FD4-981E-1B6D1053618F}" presName="descendantText" presStyleLbl="alignAcc1" presStyleIdx="1" presStyleCnt="4" custLinFactNeighborX="-779" custLinFactNeighborY="48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E8D77C-BC01-48B4-9FE2-38D63C8FF9CA}" type="pres">
      <dgm:prSet presAssocID="{F96EA8CC-EE28-4230-B12E-63966262227A}" presName="sp" presStyleCnt="0"/>
      <dgm:spPr/>
    </dgm:pt>
    <dgm:pt modelId="{774575A9-9819-4976-BF9C-94600463B55E}" type="pres">
      <dgm:prSet presAssocID="{98935CCC-2FF0-43AA-A9F9-8D9A089149D7}" presName="composite" presStyleCnt="0"/>
      <dgm:spPr/>
    </dgm:pt>
    <dgm:pt modelId="{2404A2AF-6285-40E3-950E-AB8980B2E23E}" type="pres">
      <dgm:prSet presAssocID="{98935CCC-2FF0-43AA-A9F9-8D9A089149D7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40A1A15D-A08A-49DC-B12E-BC234A1321FD}" type="pres">
      <dgm:prSet presAssocID="{98935CCC-2FF0-43AA-A9F9-8D9A089149D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A163D-A1BC-4BB3-AC4B-10EE62AA6FD5}" type="pres">
      <dgm:prSet presAssocID="{D5C3C49D-D48D-48F3-963B-6A8106E191BF}" presName="sp" presStyleCnt="0"/>
      <dgm:spPr/>
    </dgm:pt>
    <dgm:pt modelId="{D2DBAABC-5AFB-407E-A220-EDFFFF5C0956}" type="pres">
      <dgm:prSet presAssocID="{DC09A8A7-E225-4FC9-8BCA-460FB8047571}" presName="composite" presStyleCnt="0"/>
      <dgm:spPr/>
    </dgm:pt>
    <dgm:pt modelId="{3968CB52-3F5D-4F10-A877-13767766BCD3}" type="pres">
      <dgm:prSet presAssocID="{DC09A8A7-E225-4FC9-8BCA-460FB8047571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2C1FCBC5-B9F4-4B31-8E3A-25983BCB5516}" type="pres">
      <dgm:prSet presAssocID="{DC09A8A7-E225-4FC9-8BCA-460FB8047571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457360F1-0E45-4A4F-9D35-4EF875A3FBD8}" type="presOf" srcId="{09A5FA7B-4E3D-4FD4-981E-1B6D1053618F}" destId="{5504E54C-84B3-4DD2-B7CD-D2572B95AB43}" srcOrd="0" destOrd="0" presId="urn:microsoft.com/office/officeart/2005/8/layout/chevron2"/>
    <dgm:cxn modelId="{905E8C9D-2BB9-49EC-90B4-D133DAA5C260}" type="presOf" srcId="{79C8679C-1890-4FEF-89A7-644B890EDC5F}" destId="{09014014-3A19-41C7-95DA-A40F8D4A3D48}" srcOrd="0" destOrd="0" presId="urn:microsoft.com/office/officeart/2005/8/layout/chevron2"/>
    <dgm:cxn modelId="{BD5F6341-31F6-43C3-9E04-CA6D1383EDC6}" srcId="{09A5FA7B-4E3D-4FD4-981E-1B6D1053618F}" destId="{488577C9-96C5-4671-9727-6B3E0A935B82}" srcOrd="0" destOrd="0" parTransId="{4CB526E7-DB09-4CC2-88DF-4A14637A3F9A}" sibTransId="{8ADCA925-D508-4946-B06A-87016D03F7FA}"/>
    <dgm:cxn modelId="{17CA3128-84AC-475D-9E48-572EF85FDE18}" srcId="{590CEE4D-AA28-4FD8-8D37-1333AB73E919}" destId="{09A5FA7B-4E3D-4FD4-981E-1B6D1053618F}" srcOrd="1" destOrd="0" parTransId="{45D14E72-600F-4715-BFED-6FF5AF5925E6}" sibTransId="{F96EA8CC-EE28-4230-B12E-63966262227A}"/>
    <dgm:cxn modelId="{D561FD28-F9D6-4956-9D60-48AF275768A9}" srcId="{DC09A8A7-E225-4FC9-8BCA-460FB8047571}" destId="{DA562115-E0DD-496F-B4AA-E3706E2A3BF5}" srcOrd="0" destOrd="0" parTransId="{1D31E91B-2168-4F00-A6E8-229FFFD741F7}" sibTransId="{25376EDC-A03D-4BCB-9FD0-02A45A9C2C1C}"/>
    <dgm:cxn modelId="{ED8FAF69-EC06-463F-819F-C06A3170EF89}" type="presOf" srcId="{34251F37-B276-4CBC-9450-F5DC047143C8}" destId="{40A1A15D-A08A-49DC-B12E-BC234A1321FD}" srcOrd="0" destOrd="0" presId="urn:microsoft.com/office/officeart/2005/8/layout/chevron2"/>
    <dgm:cxn modelId="{974FD543-466D-4A62-BEED-9E3F5B9142A0}" type="presOf" srcId="{7E7323B6-CCBA-4A56-8AB2-CA83B266F970}" destId="{8741608A-B983-40BC-A3C3-856259AB716C}" srcOrd="0" destOrd="0" presId="urn:microsoft.com/office/officeart/2005/8/layout/chevron2"/>
    <dgm:cxn modelId="{8FEE957B-181E-460C-BDCD-2BF4A6EB2A42}" type="presOf" srcId="{590CEE4D-AA28-4FD8-8D37-1333AB73E919}" destId="{E9438D49-0FD3-4E7B-A7D6-DB56C75BBE4D}" srcOrd="0" destOrd="0" presId="urn:microsoft.com/office/officeart/2005/8/layout/chevron2"/>
    <dgm:cxn modelId="{24FC9E59-992E-450A-955B-69A3CF496488}" type="presOf" srcId="{DC09A8A7-E225-4FC9-8BCA-460FB8047571}" destId="{3968CB52-3F5D-4F10-A877-13767766BCD3}" srcOrd="0" destOrd="0" presId="urn:microsoft.com/office/officeart/2005/8/layout/chevron2"/>
    <dgm:cxn modelId="{5EC18623-CFEC-4A17-BDE5-326459994CBC}" srcId="{590CEE4D-AA28-4FD8-8D37-1333AB73E919}" destId="{DC09A8A7-E225-4FC9-8BCA-460FB8047571}" srcOrd="3" destOrd="0" parTransId="{29E7CF77-0A02-45BA-B645-1E00644190E5}" sibTransId="{CA77A639-7424-45DA-A55D-7070D444BBB0}"/>
    <dgm:cxn modelId="{D2A91922-C805-4C5D-8668-2D8C87FA042F}" srcId="{79C8679C-1890-4FEF-89A7-644B890EDC5F}" destId="{7E7323B6-CCBA-4A56-8AB2-CA83B266F970}" srcOrd="0" destOrd="0" parTransId="{2AF59355-BD31-4EAF-8D63-9DA0CCF5BF96}" sibTransId="{598EACA6-8872-4CD6-A338-450F06CE3F97}"/>
    <dgm:cxn modelId="{7E46EB1A-9654-40A5-8D64-A077AF19C47E}" srcId="{590CEE4D-AA28-4FD8-8D37-1333AB73E919}" destId="{98935CCC-2FF0-43AA-A9F9-8D9A089149D7}" srcOrd="2" destOrd="0" parTransId="{C379B3BA-D244-4F2A-A1DC-270B1912028B}" sibTransId="{D5C3C49D-D48D-48F3-963B-6A8106E191BF}"/>
    <dgm:cxn modelId="{2A6C89D2-D972-439D-A68F-4A88D13C1893}" type="presOf" srcId="{DA562115-E0DD-496F-B4AA-E3706E2A3BF5}" destId="{2C1FCBC5-B9F4-4B31-8E3A-25983BCB5516}" srcOrd="0" destOrd="0" presId="urn:microsoft.com/office/officeart/2005/8/layout/chevron2"/>
    <dgm:cxn modelId="{8BCBD03B-F5B7-45C8-8657-22197D41209F}" srcId="{98935CCC-2FF0-43AA-A9F9-8D9A089149D7}" destId="{34251F37-B276-4CBC-9450-F5DC047143C8}" srcOrd="0" destOrd="0" parTransId="{9340538D-1C83-4359-B096-8ECE06B42A74}" sibTransId="{9C1CEA49-A919-4933-AEBC-CDFE941AA4D2}"/>
    <dgm:cxn modelId="{FCD6A4B7-E5E8-4932-A554-B5AA0113C3E1}" type="presOf" srcId="{488577C9-96C5-4671-9727-6B3E0A935B82}" destId="{46BA245B-A6BA-42F6-B2D1-F418BC05D215}" srcOrd="0" destOrd="0" presId="urn:microsoft.com/office/officeart/2005/8/layout/chevron2"/>
    <dgm:cxn modelId="{9D36D369-0E29-4239-B383-FDF00DC34D8B}" type="presOf" srcId="{98935CCC-2FF0-43AA-A9F9-8D9A089149D7}" destId="{2404A2AF-6285-40E3-950E-AB8980B2E23E}" srcOrd="0" destOrd="0" presId="urn:microsoft.com/office/officeart/2005/8/layout/chevron2"/>
    <dgm:cxn modelId="{03E29D92-18F8-4B9E-81DE-7CAC48695578}" srcId="{590CEE4D-AA28-4FD8-8D37-1333AB73E919}" destId="{79C8679C-1890-4FEF-89A7-644B890EDC5F}" srcOrd="0" destOrd="0" parTransId="{326A5C5F-91B5-4F92-86DB-EA46998B28E9}" sibTransId="{E2B9DA38-B043-488D-B22F-084A97B8EE24}"/>
    <dgm:cxn modelId="{D2B527B2-96C1-470F-BC61-27553E70D8AA}" type="presParOf" srcId="{E9438D49-0FD3-4E7B-A7D6-DB56C75BBE4D}" destId="{CC0D2A87-5325-476E-8EFC-D877CE1B69FE}" srcOrd="0" destOrd="0" presId="urn:microsoft.com/office/officeart/2005/8/layout/chevron2"/>
    <dgm:cxn modelId="{24B9D361-1652-40ED-9DCF-2E7C1F7028BA}" type="presParOf" srcId="{CC0D2A87-5325-476E-8EFC-D877CE1B69FE}" destId="{09014014-3A19-41C7-95DA-A40F8D4A3D48}" srcOrd="0" destOrd="0" presId="urn:microsoft.com/office/officeart/2005/8/layout/chevron2"/>
    <dgm:cxn modelId="{397AEDE8-0844-421C-BCE9-7A7DD767227F}" type="presParOf" srcId="{CC0D2A87-5325-476E-8EFC-D877CE1B69FE}" destId="{8741608A-B983-40BC-A3C3-856259AB716C}" srcOrd="1" destOrd="0" presId="urn:microsoft.com/office/officeart/2005/8/layout/chevron2"/>
    <dgm:cxn modelId="{9F2BDAA3-6DC6-4F9B-A629-C8AE05DAF3C1}" type="presParOf" srcId="{E9438D49-0FD3-4E7B-A7D6-DB56C75BBE4D}" destId="{DBD562D4-E393-4081-968A-3596848D318A}" srcOrd="1" destOrd="0" presId="urn:microsoft.com/office/officeart/2005/8/layout/chevron2"/>
    <dgm:cxn modelId="{D3F01F91-52C4-4772-B516-021AE2EBD69F}" type="presParOf" srcId="{E9438D49-0FD3-4E7B-A7D6-DB56C75BBE4D}" destId="{9F9E4A9C-F81B-4CB5-B884-DDF02B1755BD}" srcOrd="2" destOrd="0" presId="urn:microsoft.com/office/officeart/2005/8/layout/chevron2"/>
    <dgm:cxn modelId="{3557950E-B697-4DFF-B553-978376E1EF5D}" type="presParOf" srcId="{9F9E4A9C-F81B-4CB5-B884-DDF02B1755BD}" destId="{5504E54C-84B3-4DD2-B7CD-D2572B95AB43}" srcOrd="0" destOrd="0" presId="urn:microsoft.com/office/officeart/2005/8/layout/chevron2"/>
    <dgm:cxn modelId="{321DFE26-0996-4599-B3CD-20B742416421}" type="presParOf" srcId="{9F9E4A9C-F81B-4CB5-B884-DDF02B1755BD}" destId="{46BA245B-A6BA-42F6-B2D1-F418BC05D215}" srcOrd="1" destOrd="0" presId="urn:microsoft.com/office/officeart/2005/8/layout/chevron2"/>
    <dgm:cxn modelId="{5F31FE02-15CA-4D48-8F52-3B10C3B58515}" type="presParOf" srcId="{E9438D49-0FD3-4E7B-A7D6-DB56C75BBE4D}" destId="{52E8D77C-BC01-48B4-9FE2-38D63C8FF9CA}" srcOrd="3" destOrd="0" presId="urn:microsoft.com/office/officeart/2005/8/layout/chevron2"/>
    <dgm:cxn modelId="{8A7C3296-A26A-4642-AAAA-EEDFFDA3B457}" type="presParOf" srcId="{E9438D49-0FD3-4E7B-A7D6-DB56C75BBE4D}" destId="{774575A9-9819-4976-BF9C-94600463B55E}" srcOrd="4" destOrd="0" presId="urn:microsoft.com/office/officeart/2005/8/layout/chevron2"/>
    <dgm:cxn modelId="{2CCB822B-44B1-4461-9E02-C37721612B80}" type="presParOf" srcId="{774575A9-9819-4976-BF9C-94600463B55E}" destId="{2404A2AF-6285-40E3-950E-AB8980B2E23E}" srcOrd="0" destOrd="0" presId="urn:microsoft.com/office/officeart/2005/8/layout/chevron2"/>
    <dgm:cxn modelId="{C81AD0C6-DF9E-424E-9BEF-68D1865006E3}" type="presParOf" srcId="{774575A9-9819-4976-BF9C-94600463B55E}" destId="{40A1A15D-A08A-49DC-B12E-BC234A1321FD}" srcOrd="1" destOrd="0" presId="urn:microsoft.com/office/officeart/2005/8/layout/chevron2"/>
    <dgm:cxn modelId="{4A7DE1C5-D3F9-4991-99C9-815BA19CBC59}" type="presParOf" srcId="{E9438D49-0FD3-4E7B-A7D6-DB56C75BBE4D}" destId="{400A163D-A1BC-4BB3-AC4B-10EE62AA6FD5}" srcOrd="5" destOrd="0" presId="urn:microsoft.com/office/officeart/2005/8/layout/chevron2"/>
    <dgm:cxn modelId="{388BCAAE-46DF-412F-A15C-3B77B20BB2F6}" type="presParOf" srcId="{E9438D49-0FD3-4E7B-A7D6-DB56C75BBE4D}" destId="{D2DBAABC-5AFB-407E-A220-EDFFFF5C0956}" srcOrd="6" destOrd="0" presId="urn:microsoft.com/office/officeart/2005/8/layout/chevron2"/>
    <dgm:cxn modelId="{F3A80E13-10FE-464E-B2B8-13C5E706E2DC}" type="presParOf" srcId="{D2DBAABC-5AFB-407E-A220-EDFFFF5C0956}" destId="{3968CB52-3F5D-4F10-A877-13767766BCD3}" srcOrd="0" destOrd="0" presId="urn:microsoft.com/office/officeart/2005/8/layout/chevron2"/>
    <dgm:cxn modelId="{16878DB4-3C2E-4EBD-AB3F-3A93ADF2723E}" type="presParOf" srcId="{D2DBAABC-5AFB-407E-A220-EDFFFF5C0956}" destId="{2C1FCBC5-B9F4-4B31-8E3A-25983BCB5516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7FF5A9-936B-426A-9975-ACA3882ED2C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2A2F05D8-7081-491B-A691-337FC7724330}">
      <dgm:prSet phldrT="[Текст]"/>
      <dgm:spPr/>
      <dgm:t>
        <a:bodyPr/>
        <a:lstStyle/>
        <a:p>
          <a:r>
            <a:rPr lang="ru-RU" b="1" dirty="0" smtClean="0"/>
            <a:t>Культура организации</a:t>
          </a:r>
          <a:endParaRPr lang="ru-RU" b="1" dirty="0"/>
        </a:p>
      </dgm:t>
    </dgm:pt>
    <dgm:pt modelId="{66121A6A-7427-4C9C-BAA0-33B2A885B72E}" type="parTrans" cxnId="{30E6E9FB-9923-43C5-BBB8-565734C5D9F5}">
      <dgm:prSet/>
      <dgm:spPr/>
      <dgm:t>
        <a:bodyPr/>
        <a:lstStyle/>
        <a:p>
          <a:endParaRPr lang="ru-RU"/>
        </a:p>
      </dgm:t>
    </dgm:pt>
    <dgm:pt modelId="{EEB25C74-1FAC-4783-BE2E-6EB932B12785}" type="sibTrans" cxnId="{30E6E9FB-9923-43C5-BBB8-565734C5D9F5}">
      <dgm:prSet/>
      <dgm:spPr/>
      <dgm:t>
        <a:bodyPr/>
        <a:lstStyle/>
        <a:p>
          <a:endParaRPr lang="ru-RU"/>
        </a:p>
      </dgm:t>
    </dgm:pt>
    <dgm:pt modelId="{846E5495-13EC-4F80-B8CB-960EBACE0BA8}">
      <dgm:prSet phldrT="[Текст]"/>
      <dgm:spPr/>
      <dgm:t>
        <a:bodyPr/>
        <a:lstStyle/>
        <a:p>
          <a:r>
            <a:rPr lang="ru-RU" b="1" dirty="0" smtClean="0"/>
            <a:t>Культура индивида</a:t>
          </a:r>
          <a:endParaRPr lang="ru-RU" b="1" dirty="0"/>
        </a:p>
      </dgm:t>
    </dgm:pt>
    <dgm:pt modelId="{3FADE5C3-9686-4317-ADA2-DC7CF37DABAB}" type="parTrans" cxnId="{C4C39C12-3EE6-4755-A2C2-247F01C8AAD8}">
      <dgm:prSet/>
      <dgm:spPr/>
      <dgm:t>
        <a:bodyPr/>
        <a:lstStyle/>
        <a:p>
          <a:endParaRPr lang="ru-RU"/>
        </a:p>
      </dgm:t>
    </dgm:pt>
    <dgm:pt modelId="{013C6B26-F543-4973-B2B0-CED48C4A3CFC}" type="sibTrans" cxnId="{C4C39C12-3EE6-4755-A2C2-247F01C8AAD8}">
      <dgm:prSet/>
      <dgm:spPr/>
      <dgm:t>
        <a:bodyPr/>
        <a:lstStyle/>
        <a:p>
          <a:endParaRPr lang="ru-RU"/>
        </a:p>
      </dgm:t>
    </dgm:pt>
    <dgm:pt modelId="{3ADF9D47-7274-410F-B12C-C9E730EA26A9}">
      <dgm:prSet/>
      <dgm:spPr/>
      <dgm:t>
        <a:bodyPr/>
        <a:lstStyle/>
        <a:p>
          <a:r>
            <a:rPr lang="ru-RU" b="1" dirty="0" smtClean="0"/>
            <a:t>Культура структурных подразделений</a:t>
          </a:r>
          <a:endParaRPr lang="ru-RU" b="1" dirty="0"/>
        </a:p>
      </dgm:t>
    </dgm:pt>
    <dgm:pt modelId="{525D8103-244E-4E5B-90C5-68A34A8866CD}" type="parTrans" cxnId="{C8DA34F0-AF79-4F89-92DD-643826C6B69D}">
      <dgm:prSet/>
      <dgm:spPr/>
      <dgm:t>
        <a:bodyPr/>
        <a:lstStyle/>
        <a:p>
          <a:endParaRPr lang="ru-RU"/>
        </a:p>
      </dgm:t>
    </dgm:pt>
    <dgm:pt modelId="{E23FDDA4-C4D9-45C2-B63F-D60BC0A846C6}" type="sibTrans" cxnId="{C8DA34F0-AF79-4F89-92DD-643826C6B69D}">
      <dgm:prSet/>
      <dgm:spPr/>
      <dgm:t>
        <a:bodyPr/>
        <a:lstStyle/>
        <a:p>
          <a:endParaRPr lang="ru-RU"/>
        </a:p>
      </dgm:t>
    </dgm:pt>
    <dgm:pt modelId="{7E118DAA-CE28-4961-9F38-1C3DAF112B60}" type="pres">
      <dgm:prSet presAssocID="{6B7FF5A9-936B-426A-9975-ACA3882ED2C7}" presName="compositeShape" presStyleCnt="0">
        <dgm:presLayoutVars>
          <dgm:dir/>
          <dgm:resizeHandles/>
        </dgm:presLayoutVars>
      </dgm:prSet>
      <dgm:spPr/>
    </dgm:pt>
    <dgm:pt modelId="{9D2E6BA0-FB08-44DC-A658-825C006F9EB7}" type="pres">
      <dgm:prSet presAssocID="{6B7FF5A9-936B-426A-9975-ACA3882ED2C7}" presName="pyramid" presStyleLbl="node1" presStyleIdx="0" presStyleCnt="1"/>
      <dgm:spPr/>
    </dgm:pt>
    <dgm:pt modelId="{8496D00B-2CEF-46A0-BF63-67C5C8ED81CD}" type="pres">
      <dgm:prSet presAssocID="{6B7FF5A9-936B-426A-9975-ACA3882ED2C7}" presName="theList" presStyleCnt="0"/>
      <dgm:spPr/>
    </dgm:pt>
    <dgm:pt modelId="{F7BC8AD7-57C7-408F-8A25-D7185F57AC1C}" type="pres">
      <dgm:prSet presAssocID="{2A2F05D8-7081-491B-A691-337FC7724330}" presName="aNode" presStyleLbl="fgAcc1" presStyleIdx="0" presStyleCnt="3">
        <dgm:presLayoutVars>
          <dgm:bulletEnabled val="1"/>
        </dgm:presLayoutVars>
      </dgm:prSet>
      <dgm:spPr/>
    </dgm:pt>
    <dgm:pt modelId="{98FC7F16-E98E-4984-9597-F86215597B0D}" type="pres">
      <dgm:prSet presAssocID="{2A2F05D8-7081-491B-A691-337FC7724330}" presName="aSpace" presStyleCnt="0"/>
      <dgm:spPr/>
    </dgm:pt>
    <dgm:pt modelId="{567DCB21-C291-41A1-A651-6A6452862DAB}" type="pres">
      <dgm:prSet presAssocID="{3ADF9D47-7274-410F-B12C-C9E730EA26A9}" presName="aNode" presStyleLbl="fgAcc1" presStyleIdx="1" presStyleCnt="3">
        <dgm:presLayoutVars>
          <dgm:bulletEnabled val="1"/>
        </dgm:presLayoutVars>
      </dgm:prSet>
      <dgm:spPr/>
    </dgm:pt>
    <dgm:pt modelId="{8615641E-009E-4C1B-AB66-889C2EF6F216}" type="pres">
      <dgm:prSet presAssocID="{3ADF9D47-7274-410F-B12C-C9E730EA26A9}" presName="aSpace" presStyleCnt="0"/>
      <dgm:spPr/>
    </dgm:pt>
    <dgm:pt modelId="{6F37415F-57FD-4E4D-B220-4D93386EB8B5}" type="pres">
      <dgm:prSet presAssocID="{846E5495-13EC-4F80-B8CB-960EBACE0BA8}" presName="aNode" presStyleLbl="fgAcc1" presStyleIdx="2" presStyleCnt="3">
        <dgm:presLayoutVars>
          <dgm:bulletEnabled val="1"/>
        </dgm:presLayoutVars>
      </dgm:prSet>
      <dgm:spPr/>
    </dgm:pt>
    <dgm:pt modelId="{22DBE69D-04BB-42F7-8AD1-19B7AA098068}" type="pres">
      <dgm:prSet presAssocID="{846E5495-13EC-4F80-B8CB-960EBACE0BA8}" presName="aSpace" presStyleCnt="0"/>
      <dgm:spPr/>
    </dgm:pt>
  </dgm:ptLst>
  <dgm:cxnLst>
    <dgm:cxn modelId="{DD5022B4-233C-4F0A-BC70-F04F3E0C4146}" type="presOf" srcId="{2A2F05D8-7081-491B-A691-337FC7724330}" destId="{F7BC8AD7-57C7-408F-8A25-D7185F57AC1C}" srcOrd="0" destOrd="0" presId="urn:microsoft.com/office/officeart/2005/8/layout/pyramid2"/>
    <dgm:cxn modelId="{C8DA34F0-AF79-4F89-92DD-643826C6B69D}" srcId="{6B7FF5A9-936B-426A-9975-ACA3882ED2C7}" destId="{3ADF9D47-7274-410F-B12C-C9E730EA26A9}" srcOrd="1" destOrd="0" parTransId="{525D8103-244E-4E5B-90C5-68A34A8866CD}" sibTransId="{E23FDDA4-C4D9-45C2-B63F-D60BC0A846C6}"/>
    <dgm:cxn modelId="{A25C1DC3-CC97-440F-9C3A-6DBA767F27AA}" type="presOf" srcId="{3ADF9D47-7274-410F-B12C-C9E730EA26A9}" destId="{567DCB21-C291-41A1-A651-6A6452862DAB}" srcOrd="0" destOrd="0" presId="urn:microsoft.com/office/officeart/2005/8/layout/pyramid2"/>
    <dgm:cxn modelId="{C4C39C12-3EE6-4755-A2C2-247F01C8AAD8}" srcId="{6B7FF5A9-936B-426A-9975-ACA3882ED2C7}" destId="{846E5495-13EC-4F80-B8CB-960EBACE0BA8}" srcOrd="2" destOrd="0" parTransId="{3FADE5C3-9686-4317-ADA2-DC7CF37DABAB}" sibTransId="{013C6B26-F543-4973-B2B0-CED48C4A3CFC}"/>
    <dgm:cxn modelId="{30E6E9FB-9923-43C5-BBB8-565734C5D9F5}" srcId="{6B7FF5A9-936B-426A-9975-ACA3882ED2C7}" destId="{2A2F05D8-7081-491B-A691-337FC7724330}" srcOrd="0" destOrd="0" parTransId="{66121A6A-7427-4C9C-BAA0-33B2A885B72E}" sibTransId="{EEB25C74-1FAC-4783-BE2E-6EB932B12785}"/>
    <dgm:cxn modelId="{6164141C-8EE9-45D3-A311-FA1B0021FAA1}" type="presOf" srcId="{6B7FF5A9-936B-426A-9975-ACA3882ED2C7}" destId="{7E118DAA-CE28-4961-9F38-1C3DAF112B60}" srcOrd="0" destOrd="0" presId="urn:microsoft.com/office/officeart/2005/8/layout/pyramid2"/>
    <dgm:cxn modelId="{6CE8D2E4-A4DA-4BCF-B582-E36773E0A7B0}" type="presOf" srcId="{846E5495-13EC-4F80-B8CB-960EBACE0BA8}" destId="{6F37415F-57FD-4E4D-B220-4D93386EB8B5}" srcOrd="0" destOrd="0" presId="urn:microsoft.com/office/officeart/2005/8/layout/pyramid2"/>
    <dgm:cxn modelId="{5F53EA50-6E6C-4762-AAE6-461F0A6691FE}" type="presParOf" srcId="{7E118DAA-CE28-4961-9F38-1C3DAF112B60}" destId="{9D2E6BA0-FB08-44DC-A658-825C006F9EB7}" srcOrd="0" destOrd="0" presId="urn:microsoft.com/office/officeart/2005/8/layout/pyramid2"/>
    <dgm:cxn modelId="{78A35EE0-4C84-425E-8D1E-77F16730F789}" type="presParOf" srcId="{7E118DAA-CE28-4961-9F38-1C3DAF112B60}" destId="{8496D00B-2CEF-46A0-BF63-67C5C8ED81CD}" srcOrd="1" destOrd="0" presId="urn:microsoft.com/office/officeart/2005/8/layout/pyramid2"/>
    <dgm:cxn modelId="{349175B5-3DA8-4CE1-B9B4-53CFEAC413DA}" type="presParOf" srcId="{8496D00B-2CEF-46A0-BF63-67C5C8ED81CD}" destId="{F7BC8AD7-57C7-408F-8A25-D7185F57AC1C}" srcOrd="0" destOrd="0" presId="urn:microsoft.com/office/officeart/2005/8/layout/pyramid2"/>
    <dgm:cxn modelId="{C7E727F7-67EE-4A72-BD8A-39026476026B}" type="presParOf" srcId="{8496D00B-2CEF-46A0-BF63-67C5C8ED81CD}" destId="{98FC7F16-E98E-4984-9597-F86215597B0D}" srcOrd="1" destOrd="0" presId="urn:microsoft.com/office/officeart/2005/8/layout/pyramid2"/>
    <dgm:cxn modelId="{8D71498D-D7AE-47F0-A424-7181317F1C4E}" type="presParOf" srcId="{8496D00B-2CEF-46A0-BF63-67C5C8ED81CD}" destId="{567DCB21-C291-41A1-A651-6A6452862DAB}" srcOrd="2" destOrd="0" presId="urn:microsoft.com/office/officeart/2005/8/layout/pyramid2"/>
    <dgm:cxn modelId="{DD8B8964-E23A-40FF-A079-8D8649DC7D48}" type="presParOf" srcId="{8496D00B-2CEF-46A0-BF63-67C5C8ED81CD}" destId="{8615641E-009E-4C1B-AB66-889C2EF6F216}" srcOrd="3" destOrd="0" presId="urn:microsoft.com/office/officeart/2005/8/layout/pyramid2"/>
    <dgm:cxn modelId="{AD6E4AA5-A1A9-47D9-9450-83D91274FFEA}" type="presParOf" srcId="{8496D00B-2CEF-46A0-BF63-67C5C8ED81CD}" destId="{6F37415F-57FD-4E4D-B220-4D93386EB8B5}" srcOrd="4" destOrd="0" presId="urn:microsoft.com/office/officeart/2005/8/layout/pyramid2"/>
    <dgm:cxn modelId="{4A43133A-90A3-40ED-9536-27070892722F}" type="presParOf" srcId="{8496D00B-2CEF-46A0-BF63-67C5C8ED81CD}" destId="{22DBE69D-04BB-42F7-8AD1-19B7AA098068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9AFE0-5091-4338-B0F1-20E2CA05878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8E76B-17D1-4F8C-AE62-62C054289C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B29D78C-FF5C-4AB4-9F7A-9BE50C692F56}" type="datetime1">
              <a:rPr lang="ru-RU" smtClean="0"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A93-2243-48BE-8446-8714140CAC17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29EE7-32DB-4308-A1E1-C9215BD3057C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D84EE-E9AD-48C0-B295-C0CE7E9437E4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3669878-3E17-4C98-A9C2-7F3FA62A7BA7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BC2-6080-4423-BA3B-7123662AD797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EFE58-8E6A-4987-82C1-5892D85A02EA}" type="datetime1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935C-A2E7-4FD0-9106-23E6E001313C}" type="datetime1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01B2-B228-4273-AF06-4BD996B598A0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9677-0793-48F7-A11C-8568256D8C75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693A-41E2-4262-AFE1-3FD4EB40123A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70C321-B372-4B4C-877D-E168F4731B06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643314"/>
            <a:ext cx="6958034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Технология разработки и внедрения организационной культуры в корпорации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143512"/>
            <a:ext cx="6400800" cy="7143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руководителя для реализации своего влияния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Диагностика организационной культуры</a:t>
            </a:r>
          </a:p>
          <a:p>
            <a:pPr marL="514350" indent="-514350">
              <a:buAutoNum type="arabicParenR"/>
            </a:pPr>
            <a:r>
              <a:rPr lang="ru-RU" dirty="0" smtClean="0"/>
              <a:t>Определить области влияния на нормы поведения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Формулировка целей и задач</a:t>
            </a:r>
          </a:p>
          <a:p>
            <a:pPr marL="514350" indent="-514350">
              <a:buAutoNum type="arabicParenR"/>
            </a:pPr>
            <a:r>
              <a:rPr lang="ru-RU" dirty="0" smtClean="0"/>
              <a:t>Работа по освоению организационной культуры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Технология разработки Кодекса фирмы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Корпоративный кодекс - это определенный свод правил, распространяемых на всех членов </a:t>
            </a:r>
            <a:r>
              <a:rPr lang="ru-RU" dirty="0" smtClean="0"/>
              <a:t>организации</a:t>
            </a:r>
          </a:p>
          <a:p>
            <a:r>
              <a:rPr lang="ru-RU" dirty="0" smtClean="0"/>
              <a:t>Структура кодекса: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Вводная </a:t>
            </a:r>
            <a:r>
              <a:rPr lang="ru-RU" dirty="0" smtClean="0"/>
              <a:t>часть</a:t>
            </a:r>
            <a:endParaRPr lang="ru-RU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Общие правила </a:t>
            </a:r>
            <a:r>
              <a:rPr lang="ru-RU" dirty="0" smtClean="0"/>
              <a:t>отношений</a:t>
            </a:r>
            <a:endParaRPr lang="ru-RU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Общие правила </a:t>
            </a:r>
            <a:r>
              <a:rPr lang="ru-RU" dirty="0" smtClean="0"/>
              <a:t>работы</a:t>
            </a:r>
            <a:endParaRPr lang="ru-RU" dirty="0" smtClean="0"/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Отношение руководителей к </a:t>
            </a:r>
            <a:r>
              <a:rPr lang="ru-RU" dirty="0" smtClean="0"/>
              <a:t>подчиненным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Отношение подчиненных к руководителям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Технология освоения организационной культуры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Средства передачи организационной культуры: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обряд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ритуал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smtClean="0"/>
              <a:t>легенды и </a:t>
            </a:r>
            <a:r>
              <a:rPr lang="ru-RU" dirty="0" smtClean="0"/>
              <a:t>мифы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обычаи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smtClean="0"/>
              <a:t>нормы и стили </a:t>
            </a:r>
            <a:r>
              <a:rPr lang="ru-RU" dirty="0" smtClean="0"/>
              <a:t>поведения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лозунги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традиции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менталитет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Иерархия организационной культуры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этапы освоения организационной культуры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endParaRPr lang="ru-RU" smtClean="0"/>
          </a:p>
          <a:p>
            <a:pPr lvl="0"/>
            <a:r>
              <a:rPr lang="ru-RU" smtClean="0"/>
              <a:t>отбор </a:t>
            </a:r>
            <a:r>
              <a:rPr lang="ru-RU" dirty="0" smtClean="0"/>
              <a:t>новых </a:t>
            </a:r>
            <a:r>
              <a:rPr lang="ru-RU" dirty="0" smtClean="0"/>
              <a:t>сотрудников</a:t>
            </a:r>
            <a:endParaRPr lang="ru-RU" dirty="0" smtClean="0"/>
          </a:p>
          <a:p>
            <a:pPr lvl="0"/>
            <a:r>
              <a:rPr lang="ru-RU" dirty="0" smtClean="0"/>
              <a:t>вступление в новую </a:t>
            </a:r>
            <a:r>
              <a:rPr lang="ru-RU" dirty="0" smtClean="0"/>
              <a:t>должность</a:t>
            </a:r>
            <a:endParaRPr lang="ru-RU" dirty="0" smtClean="0"/>
          </a:p>
          <a:p>
            <a:pPr lvl="0"/>
            <a:r>
              <a:rPr lang="ru-RU" dirty="0" smtClean="0"/>
              <a:t>овладение необходимыми </a:t>
            </a:r>
            <a:r>
              <a:rPr lang="ru-RU" dirty="0" smtClean="0"/>
              <a:t>навыками</a:t>
            </a:r>
            <a:endParaRPr lang="ru-RU" dirty="0" smtClean="0"/>
          </a:p>
          <a:p>
            <a:pPr lvl="0"/>
            <a:r>
              <a:rPr lang="ru-RU" dirty="0" smtClean="0"/>
              <a:t>измерение и вознаграждение </a:t>
            </a:r>
            <a:r>
              <a:rPr lang="ru-RU" dirty="0" smtClean="0"/>
              <a:t>деятельности</a:t>
            </a:r>
            <a:endParaRPr lang="ru-RU" dirty="0" smtClean="0"/>
          </a:p>
          <a:p>
            <a:pPr lvl="0"/>
            <a:r>
              <a:rPr lang="ru-RU" dirty="0" smtClean="0"/>
              <a:t>оценка приверженности </a:t>
            </a:r>
            <a:r>
              <a:rPr lang="ru-RU" dirty="0" smtClean="0"/>
              <a:t>ценностям компании</a:t>
            </a:r>
            <a:endParaRPr lang="ru-RU" dirty="0" smtClean="0"/>
          </a:p>
          <a:p>
            <a:pPr lvl="0"/>
            <a:r>
              <a:rPr lang="ru-RU" dirty="0" smtClean="0"/>
              <a:t>распространение историй из жизни </a:t>
            </a:r>
            <a:r>
              <a:rPr lang="ru-RU" dirty="0" smtClean="0"/>
              <a:t>компании</a:t>
            </a:r>
            <a:endParaRPr lang="ru-RU" dirty="0" smtClean="0"/>
          </a:p>
          <a:p>
            <a:r>
              <a:rPr lang="ru-RU" dirty="0" smtClean="0"/>
              <a:t>признание и продвижение людей, усвоивших ценности организационной </a:t>
            </a:r>
            <a:r>
              <a:rPr lang="ru-RU" dirty="0" smtClean="0"/>
              <a:t>культуры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вопросы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Понятие технологии и её роль в управлении персоналом</a:t>
            </a:r>
          </a:p>
          <a:p>
            <a:pPr>
              <a:buNone/>
            </a:pPr>
            <a:r>
              <a:rPr lang="ru-RU" dirty="0" smtClean="0"/>
              <a:t>2. Роль руководителя в создании организационной культуры</a:t>
            </a:r>
          </a:p>
          <a:p>
            <a:pPr>
              <a:buNone/>
            </a:pPr>
            <a:r>
              <a:rPr lang="ru-RU" dirty="0" smtClean="0"/>
              <a:t>3. Технология разработки Кодекса фирмы</a:t>
            </a:r>
          </a:p>
          <a:p>
            <a:pPr>
              <a:buNone/>
            </a:pPr>
            <a:r>
              <a:rPr lang="ru-RU" dirty="0" smtClean="0"/>
              <a:t>4. Технология освоения организационной культуры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Понятие технологии и её роль в управлении </a:t>
            </a:r>
            <a:r>
              <a:rPr lang="ru-RU" b="1" dirty="0" smtClean="0"/>
              <a:t>персоналом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Технология – совокупность  </a:t>
            </a:r>
            <a:r>
              <a:rPr lang="ru-RU" dirty="0" smtClean="0"/>
              <a:t>методов и инструментов для достижения желаемого </a:t>
            </a:r>
            <a:r>
              <a:rPr lang="ru-RU" dirty="0" smtClean="0"/>
              <a:t>результата</a:t>
            </a:r>
          </a:p>
          <a:p>
            <a:r>
              <a:rPr lang="ru-RU" dirty="0" smtClean="0"/>
              <a:t>Социальные </a:t>
            </a:r>
            <a:r>
              <a:rPr lang="ru-RU" dirty="0" smtClean="0"/>
              <a:t>технологии – система  </a:t>
            </a:r>
            <a:r>
              <a:rPr lang="ru-RU" dirty="0" smtClean="0"/>
              <a:t>практических знаний и способов решения задач по управлению социальным поведением </a:t>
            </a:r>
            <a:r>
              <a:rPr lang="ru-RU" dirty="0" smtClean="0"/>
              <a:t>людей</a:t>
            </a:r>
          </a:p>
          <a:p>
            <a:r>
              <a:rPr lang="ru-RU" dirty="0" smtClean="0"/>
              <a:t>С точки зрения содержания технологии включают в себя шаблонные и алгоритмизированные действия людей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 </a:t>
            </a:r>
            <a:r>
              <a:rPr lang="ru-RU" b="1" dirty="0" smtClean="0"/>
              <a:t>социальной технологии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500174"/>
          <a:ext cx="7829576" cy="4656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социальной технологии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28736"/>
          <a:ext cx="7901014" cy="472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</a:t>
            </a:r>
            <a:r>
              <a:rPr lang="ru-RU" b="1" dirty="0" smtClean="0"/>
              <a:t>компоненты социальной технологии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b="1" dirty="0" smtClean="0"/>
              <a:t>Смысл </a:t>
            </a:r>
            <a:r>
              <a:rPr lang="ru-RU" b="1" dirty="0" smtClean="0"/>
              <a:t>технологии </a:t>
            </a:r>
            <a:r>
              <a:rPr lang="ru-RU" dirty="0" smtClean="0"/>
              <a:t>задаётся проблемной </a:t>
            </a:r>
            <a:r>
              <a:rPr lang="ru-RU" dirty="0" smtClean="0"/>
              <a:t>ситуацией. Он позволяет </a:t>
            </a:r>
            <a:r>
              <a:rPr lang="ru-RU" dirty="0" smtClean="0"/>
              <a:t>определить назначение создания и применения </a:t>
            </a:r>
            <a:r>
              <a:rPr lang="ru-RU" dirty="0" smtClean="0"/>
              <a:t>технологии. Выступает  </a:t>
            </a:r>
            <a:r>
              <a:rPr lang="ru-RU" dirty="0" smtClean="0"/>
              <a:t>в качестве </a:t>
            </a:r>
            <a:r>
              <a:rPr lang="ru-RU" dirty="0" err="1" smtClean="0"/>
              <a:t>системообразующего</a:t>
            </a:r>
            <a:r>
              <a:rPr lang="ru-RU" dirty="0" smtClean="0"/>
              <a:t> фактора</a:t>
            </a:r>
            <a:endParaRPr lang="ru-RU" dirty="0" smtClean="0"/>
          </a:p>
          <a:p>
            <a:r>
              <a:rPr lang="ru-RU" b="1" dirty="0" smtClean="0"/>
              <a:t>Цель технологии </a:t>
            </a:r>
            <a:r>
              <a:rPr lang="ru-RU" dirty="0" smtClean="0"/>
              <a:t>определяет предназначение </a:t>
            </a:r>
            <a:r>
              <a:rPr lang="ru-RU" dirty="0" smtClean="0"/>
              <a:t>деятельности</a:t>
            </a:r>
            <a:r>
              <a:rPr lang="ru-RU" dirty="0" smtClean="0"/>
              <a:t>, результаты её и способы </a:t>
            </a:r>
            <a:r>
              <a:rPr lang="ru-RU" dirty="0" smtClean="0"/>
              <a:t>деятельности. </a:t>
            </a:r>
            <a:r>
              <a:rPr lang="ru-RU" dirty="0" smtClean="0"/>
              <a:t>Она может быть внутренней или внешней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Признаки эффективной технологии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) Разделение всей деятельности на взаимосвязанные этапы, </a:t>
            </a:r>
            <a:r>
              <a:rPr lang="ru-RU" dirty="0" smtClean="0"/>
              <a:t>операции</a:t>
            </a:r>
          </a:p>
          <a:p>
            <a:pPr>
              <a:buNone/>
            </a:pPr>
            <a:r>
              <a:rPr lang="ru-RU" dirty="0" smtClean="0"/>
              <a:t>2) Технология должна осуществляться поэтапно согласно внутренней логике </a:t>
            </a:r>
            <a:r>
              <a:rPr lang="ru-RU" dirty="0" smtClean="0"/>
              <a:t>процесса</a:t>
            </a:r>
          </a:p>
          <a:p>
            <a:pPr>
              <a:buNone/>
            </a:pPr>
            <a:r>
              <a:rPr lang="ru-RU" dirty="0" smtClean="0"/>
              <a:t>3) Предполагается однозначность процедур и операций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Роль руководителя в создании организационной культуры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Организационная культура – совокупность  </a:t>
            </a:r>
            <a:r>
              <a:rPr lang="ru-RU" dirty="0" smtClean="0"/>
              <a:t>идей, корпоративных ценностей и норм поведения, присущих только данной </a:t>
            </a:r>
            <a:r>
              <a:rPr lang="ru-RU" dirty="0" smtClean="0"/>
              <a:t>организации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Процесс формирования организационной культуры на начальном этапе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28736"/>
          <a:ext cx="7972452" cy="472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58</TotalTime>
  <Words>403</Words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Технология разработки и внедрения организационной культуры в корпорации</vt:lpstr>
      <vt:lpstr>Основные вопросы</vt:lpstr>
      <vt:lpstr>1. Понятие технологии и её роль в управлении персоналом</vt:lpstr>
      <vt:lpstr>Функции  социальной технологии</vt:lpstr>
      <vt:lpstr>Структура социальной технологии</vt:lpstr>
      <vt:lpstr>Основные компоненты социальной технологии</vt:lpstr>
      <vt:lpstr>Признаки эффективной технологии</vt:lpstr>
      <vt:lpstr>2. Роль руководителя в создании организационной культуры</vt:lpstr>
      <vt:lpstr>Процесс формирования организационной культуры на начальном этапе </vt:lpstr>
      <vt:lpstr>Задачи руководителя для реализации своего влияния</vt:lpstr>
      <vt:lpstr>3. Технология разработки Кодекса фирмы</vt:lpstr>
      <vt:lpstr>4. Технология освоения организационной культуры</vt:lpstr>
      <vt:lpstr>Иерархия организационной культуры</vt:lpstr>
      <vt:lpstr>Основные этапы освоения организационной культуры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разработки и внедрения организационной культуры в корпорации</dc:title>
  <cp:lastModifiedBy>Leo</cp:lastModifiedBy>
  <cp:revision>7</cp:revision>
  <dcterms:modified xsi:type="dcterms:W3CDTF">2020-01-08T09:12:08Z</dcterms:modified>
</cp:coreProperties>
</file>